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B00-A4F5-443A-BB46-6D074AF2B4A1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819-E36E-4B20-B57E-4D06D04874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631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B00-A4F5-443A-BB46-6D074AF2B4A1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819-E36E-4B20-B57E-4D06D04874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582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B00-A4F5-443A-BB46-6D074AF2B4A1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819-E36E-4B20-B57E-4D06D04874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48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B00-A4F5-443A-BB46-6D074AF2B4A1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819-E36E-4B20-B57E-4D06D04874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614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B00-A4F5-443A-BB46-6D074AF2B4A1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819-E36E-4B20-B57E-4D06D04874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682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B00-A4F5-443A-BB46-6D074AF2B4A1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819-E36E-4B20-B57E-4D06D04874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864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B00-A4F5-443A-BB46-6D074AF2B4A1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819-E36E-4B20-B57E-4D06D04874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970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B00-A4F5-443A-BB46-6D074AF2B4A1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819-E36E-4B20-B57E-4D06D04874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691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B00-A4F5-443A-BB46-6D074AF2B4A1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819-E36E-4B20-B57E-4D06D04874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597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B00-A4F5-443A-BB46-6D074AF2B4A1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819-E36E-4B20-B57E-4D06D04874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56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B00-A4F5-443A-BB46-6D074AF2B4A1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E819-E36E-4B20-B57E-4D06D04874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082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E8B00-A4F5-443A-BB46-6D074AF2B4A1}" type="datetimeFigureOut">
              <a:rPr lang="el-GR" smtClean="0"/>
              <a:t>23/5/2019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6E819-E36E-4B20-B57E-4D06D04874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943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ΙΔΙΟΤΗΤΕΣ ΟΛΟΜΟΡΦΩΝ ΣΥΝΑΡΤΗΣΕΩΝ</a:t>
            </a:r>
            <a:endParaRPr lang="el-GR" sz="4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796" y="3753195"/>
            <a:ext cx="9056408" cy="12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25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601" y="690113"/>
            <a:ext cx="9415546" cy="451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26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8" y="1061049"/>
            <a:ext cx="9192886" cy="359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4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349" y="1578634"/>
            <a:ext cx="9268532" cy="23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23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664" y="1000664"/>
            <a:ext cx="9705396" cy="41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46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606" y="17254"/>
            <a:ext cx="7369248" cy="671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91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644" y="1000663"/>
            <a:ext cx="9188734" cy="26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26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205" y="552091"/>
            <a:ext cx="9020096" cy="55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27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824" y="249844"/>
            <a:ext cx="8258352" cy="635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79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156" y="1311216"/>
            <a:ext cx="9702678" cy="251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9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479" y="1190445"/>
            <a:ext cx="8853042" cy="4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9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653" y="258791"/>
            <a:ext cx="9225924" cy="176841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653" y="2147977"/>
            <a:ext cx="9289924" cy="432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2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631" y="336431"/>
            <a:ext cx="9027462" cy="425282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141" y="4589253"/>
            <a:ext cx="9234442" cy="18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92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683" y="888520"/>
            <a:ext cx="9558634" cy="428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1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933" y="444802"/>
            <a:ext cx="8448134" cy="59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5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/>
          <a:srcRect b="11274"/>
          <a:stretch/>
        </p:blipFill>
        <p:spPr>
          <a:xfrm>
            <a:off x="1765925" y="483078"/>
            <a:ext cx="8660150" cy="522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85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319" y="1164566"/>
            <a:ext cx="10101120" cy="395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29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372" y="759124"/>
            <a:ext cx="9392246" cy="14061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994" y="2527540"/>
            <a:ext cx="9578012" cy="18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7776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</Words>
  <Application>Microsoft Office PowerPoint</Application>
  <PresentationFormat>Ευρεία οθόνη</PresentationFormat>
  <Paragraphs>1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Θέμα του Office</vt:lpstr>
      <vt:lpstr>ΙΔΙΟΤΗΤΕΣ ΟΛΟΜΟΡΦΩΝ ΣΥΝΑΡΤΗΣΕΩΝ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ΙΔΙΟΤΗΤΕΣ ΟΛΟΜΟΡΦΩΝ ΣΥΝΑΡΤΗΣΕΩΝ</dc:title>
  <dc:creator>Antonis Sakellarios</dc:creator>
  <cp:lastModifiedBy>Antonis Sakellarios</cp:lastModifiedBy>
  <cp:revision>5</cp:revision>
  <dcterms:created xsi:type="dcterms:W3CDTF">2019-05-23T06:19:28Z</dcterms:created>
  <dcterms:modified xsi:type="dcterms:W3CDTF">2019-05-23T10:43:45Z</dcterms:modified>
</cp:coreProperties>
</file>