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B00-A4F5-443A-BB46-6D074AF2B4A1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819-E36E-4B20-B57E-4D06D04874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631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B00-A4F5-443A-BB46-6D074AF2B4A1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819-E36E-4B20-B57E-4D06D04874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582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B00-A4F5-443A-BB46-6D074AF2B4A1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819-E36E-4B20-B57E-4D06D04874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48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B00-A4F5-443A-BB46-6D074AF2B4A1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819-E36E-4B20-B57E-4D06D04874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614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B00-A4F5-443A-BB46-6D074AF2B4A1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819-E36E-4B20-B57E-4D06D04874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682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B00-A4F5-443A-BB46-6D074AF2B4A1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819-E36E-4B20-B57E-4D06D04874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864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B00-A4F5-443A-BB46-6D074AF2B4A1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819-E36E-4B20-B57E-4D06D04874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970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B00-A4F5-443A-BB46-6D074AF2B4A1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819-E36E-4B20-B57E-4D06D04874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691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B00-A4F5-443A-BB46-6D074AF2B4A1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819-E36E-4B20-B57E-4D06D04874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597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B00-A4F5-443A-BB46-6D074AF2B4A1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819-E36E-4B20-B57E-4D06D04874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56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B00-A4F5-443A-BB46-6D074AF2B4A1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819-E36E-4B20-B57E-4D06D04874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082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E8B00-A4F5-443A-BB46-6D074AF2B4A1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6E819-E36E-4B20-B57E-4D06D04874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943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Σειρές </a:t>
            </a:r>
            <a:r>
              <a:rPr lang="en-US" sz="4400" dirty="0" smtClean="0"/>
              <a:t>Laurent</a:t>
            </a:r>
            <a:br>
              <a:rPr lang="en-US" sz="4400" dirty="0" smtClean="0"/>
            </a:br>
            <a:r>
              <a:rPr lang="el-GR" sz="4400" dirty="0" smtClean="0"/>
              <a:t>Ολοκληρωτικά υπόλοιπα</a:t>
            </a:r>
            <a:endParaRPr lang="el-GR" sz="44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3838844"/>
            <a:ext cx="117824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77" y="707366"/>
            <a:ext cx="9445370" cy="44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536" y="879894"/>
            <a:ext cx="10118180" cy="437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436" y="0"/>
            <a:ext cx="7924800" cy="207511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710" y="2060214"/>
            <a:ext cx="7870526" cy="479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67" y="173247"/>
            <a:ext cx="8458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229" y="741871"/>
            <a:ext cx="8949760" cy="508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890" y="693348"/>
            <a:ext cx="835342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39" y="319178"/>
            <a:ext cx="9864984" cy="418381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13" y="4295954"/>
            <a:ext cx="8936236" cy="154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055" y="1257929"/>
            <a:ext cx="83058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16" y="200833"/>
            <a:ext cx="8477250" cy="488632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353" y="4175448"/>
            <a:ext cx="4977160" cy="251811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5" y="5954383"/>
            <a:ext cx="84582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898" y="197150"/>
            <a:ext cx="836295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02" y="1310977"/>
            <a:ext cx="10035396" cy="423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0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841704"/>
            <a:ext cx="82010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968" y="0"/>
            <a:ext cx="7438307" cy="204932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466" y="2566448"/>
            <a:ext cx="79724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549" y="164861"/>
            <a:ext cx="6866627" cy="652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074" y="134968"/>
            <a:ext cx="6886575" cy="253365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074" y="2668618"/>
            <a:ext cx="64960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771525"/>
            <a:ext cx="843915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38150"/>
            <a:ext cx="85344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800100"/>
            <a:ext cx="84010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790575"/>
            <a:ext cx="865822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41" y="453336"/>
            <a:ext cx="7353300" cy="319087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241" y="3521734"/>
            <a:ext cx="8001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5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214437"/>
            <a:ext cx="84582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709" y="262310"/>
            <a:ext cx="9222780" cy="199270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709" y="2722571"/>
            <a:ext cx="9537564" cy="30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8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411" y="766582"/>
            <a:ext cx="85439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938212"/>
            <a:ext cx="83915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7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094" y="641877"/>
            <a:ext cx="8982974" cy="440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381" y="491705"/>
            <a:ext cx="9254250" cy="509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83" y="1276710"/>
            <a:ext cx="9721970" cy="25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/>
          <a:srcRect b="28669"/>
          <a:stretch/>
        </p:blipFill>
        <p:spPr>
          <a:xfrm>
            <a:off x="1690902" y="638354"/>
            <a:ext cx="8810196" cy="448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301" y="621102"/>
            <a:ext cx="9306652" cy="518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44" y="500331"/>
            <a:ext cx="9761774" cy="142336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04" y="2199734"/>
            <a:ext cx="9987740" cy="30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</Words>
  <Application>Microsoft Office PowerPoint</Application>
  <PresentationFormat>Ευρεία οθόνη</PresentationFormat>
  <Paragraphs>1</Paragraphs>
  <Slides>31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Θέμα του Office</vt:lpstr>
      <vt:lpstr>Σειρές Laurent Ολοκληρωτικά υπόλοιπα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ΙΔΙΟΤΗΤΕΣ ΟΛΟΜΟΡΦΩΝ ΣΥΝΑΡΤΗΣΕΩΝ</dc:title>
  <dc:creator>Antonis Sakellarios</dc:creator>
  <cp:lastModifiedBy>Antonis Sakellarios</cp:lastModifiedBy>
  <cp:revision>21</cp:revision>
  <dcterms:created xsi:type="dcterms:W3CDTF">2019-05-23T06:19:28Z</dcterms:created>
  <dcterms:modified xsi:type="dcterms:W3CDTF">2019-05-23T13:35:33Z</dcterms:modified>
</cp:coreProperties>
</file>