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3" r:id="rId24"/>
    <p:sldId id="279" r:id="rId25"/>
    <p:sldId id="280" r:id="rId2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D143-23FD-42D2-8683-04780249500C}" type="datetimeFigureOut">
              <a:rPr lang="el-GR" smtClean="0"/>
              <a:t>9/5/2019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F245-22E3-4B0E-856C-80622803D85A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177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D143-23FD-42D2-8683-04780249500C}" type="datetimeFigureOut">
              <a:rPr lang="el-GR" smtClean="0"/>
              <a:t>9/5/2019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F245-22E3-4B0E-856C-80622803D85A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615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D143-23FD-42D2-8683-04780249500C}" type="datetimeFigureOut">
              <a:rPr lang="el-GR" smtClean="0"/>
              <a:t>9/5/2019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F245-22E3-4B0E-856C-80622803D85A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048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D143-23FD-42D2-8683-04780249500C}" type="datetimeFigureOut">
              <a:rPr lang="el-GR" smtClean="0"/>
              <a:t>9/5/2019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F245-22E3-4B0E-856C-80622803D85A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291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D143-23FD-42D2-8683-04780249500C}" type="datetimeFigureOut">
              <a:rPr lang="el-GR" smtClean="0"/>
              <a:t>9/5/2019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F245-22E3-4B0E-856C-80622803D85A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401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D143-23FD-42D2-8683-04780249500C}" type="datetimeFigureOut">
              <a:rPr lang="el-GR" smtClean="0"/>
              <a:t>9/5/2019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F245-22E3-4B0E-856C-80622803D85A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492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D143-23FD-42D2-8683-04780249500C}" type="datetimeFigureOut">
              <a:rPr lang="el-GR" smtClean="0"/>
              <a:t>9/5/2019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F245-22E3-4B0E-856C-80622803D85A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577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D143-23FD-42D2-8683-04780249500C}" type="datetimeFigureOut">
              <a:rPr lang="el-GR" smtClean="0"/>
              <a:t>9/5/2019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F245-22E3-4B0E-856C-80622803D85A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107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D143-23FD-42D2-8683-04780249500C}" type="datetimeFigureOut">
              <a:rPr lang="el-GR" smtClean="0"/>
              <a:t>9/5/2019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F245-22E3-4B0E-856C-80622803D85A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334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D143-23FD-42D2-8683-04780249500C}" type="datetimeFigureOut">
              <a:rPr lang="el-GR" smtClean="0"/>
              <a:t>9/5/2019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F245-22E3-4B0E-856C-80622803D85A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3316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D143-23FD-42D2-8683-04780249500C}" type="datetimeFigureOut">
              <a:rPr lang="el-GR" smtClean="0"/>
              <a:t>9/5/2019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F245-22E3-4B0E-856C-80622803D85A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6029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DD143-23FD-42D2-8683-04780249500C}" type="datetimeFigureOut">
              <a:rPr lang="el-GR" smtClean="0"/>
              <a:t>9/5/2019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4F245-22E3-4B0E-856C-80622803D85A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678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Ασκήσεις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84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543" y="514350"/>
            <a:ext cx="6079628" cy="614793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67" y="0"/>
            <a:ext cx="39243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/>
          <a:srcRect t="-1" r="38511" b="-19756"/>
          <a:stretch/>
        </p:blipFill>
        <p:spPr>
          <a:xfrm>
            <a:off x="158690" y="166237"/>
            <a:ext cx="3853752" cy="707219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237" y="1928812"/>
            <a:ext cx="68675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615" y="1397209"/>
            <a:ext cx="6657975" cy="220027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56" y="171270"/>
            <a:ext cx="59626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/>
          <a:srcRect b="11425"/>
          <a:stretch/>
        </p:blipFill>
        <p:spPr>
          <a:xfrm>
            <a:off x="188972" y="231025"/>
            <a:ext cx="6448425" cy="68337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706" y="1932318"/>
            <a:ext cx="8182708" cy="26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3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17" y="356648"/>
            <a:ext cx="3981450" cy="140017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770" y="2042393"/>
            <a:ext cx="65341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596" y="733155"/>
            <a:ext cx="70485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906" y="1266645"/>
            <a:ext cx="6819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0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79357" y="740433"/>
                <a:ext cx="5478295" cy="946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Θεωρία: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≠0=&gt;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𝑙𝑜𝑔𝑤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𝐴𝑟𝑔𝑤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𝜅𝜋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w=r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𝜄𝜃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𝑙𝑜𝑔𝑤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</m:oMath>
                </a14:m>
                <a:r>
                  <a:rPr lang="en-US" dirty="0" smtClean="0"/>
                  <a:t>r+i(</a:t>
                </a:r>
                <a:r>
                  <a:rPr lang="el-GR" dirty="0" smtClean="0"/>
                  <a:t>θ+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𝜅𝜋</m:t>
                    </m:r>
                  </m:oMath>
                </a14:m>
                <a:r>
                  <a:rPr lang="el-GR" dirty="0" smtClean="0"/>
                  <a:t>)	</a:t>
                </a:r>
                <a:endParaRPr lang="el-GR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57" y="740433"/>
                <a:ext cx="5478295" cy="946991"/>
              </a:xfrm>
              <a:prstGeom prst="rect">
                <a:avLst/>
              </a:prstGeom>
              <a:blipFill>
                <a:blip r:embed="rId2"/>
                <a:stretch>
                  <a:fillRect l="-890" t="-3205" b="-76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57" y="130833"/>
            <a:ext cx="6743700" cy="6096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041" y="1687424"/>
            <a:ext cx="6603985" cy="50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949" y="186815"/>
            <a:ext cx="6772275" cy="317182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048" y="3358640"/>
            <a:ext cx="66960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81" y="69551"/>
            <a:ext cx="3409950" cy="62865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207" y="785273"/>
            <a:ext cx="6886575" cy="237172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207" y="3156998"/>
            <a:ext cx="762000" cy="40005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8207" y="3557048"/>
            <a:ext cx="66770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34" y="172349"/>
            <a:ext cx="6562725" cy="100965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387" y="2533650"/>
            <a:ext cx="67532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503" y="144313"/>
            <a:ext cx="723900" cy="32385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729" y="624696"/>
            <a:ext cx="5172075" cy="12954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503" y="2267848"/>
            <a:ext cx="1085850" cy="47625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0403" y="3239488"/>
            <a:ext cx="6972300" cy="282892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2703" y="306238"/>
            <a:ext cx="2406590" cy="248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98"/>
            <a:ext cx="6772275" cy="104775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25" y="1481137"/>
            <a:ext cx="676275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646" y="130384"/>
            <a:ext cx="6248400" cy="199072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646" y="2013729"/>
            <a:ext cx="58674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58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147" y="253177"/>
            <a:ext cx="5994100" cy="495699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147" y="5210175"/>
            <a:ext cx="5782484" cy="155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419" y="1045683"/>
            <a:ext cx="6705600" cy="288607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879" y="292040"/>
            <a:ext cx="31908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94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582"/>
            <a:ext cx="4095750" cy="10287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330" y="1331613"/>
            <a:ext cx="5553075" cy="176212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792" y="3182069"/>
            <a:ext cx="65341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8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985837"/>
            <a:ext cx="7067550" cy="488632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21" y="249896"/>
            <a:ext cx="50482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71" y="280807"/>
            <a:ext cx="790575" cy="44767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892" y="728482"/>
            <a:ext cx="6800850" cy="187642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545" y="2490517"/>
            <a:ext cx="7096523" cy="379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4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04" y="311180"/>
            <a:ext cx="581025" cy="35242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232" y="1762753"/>
            <a:ext cx="675322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13" y="352515"/>
            <a:ext cx="723900" cy="39052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1943100"/>
            <a:ext cx="66675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3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69" y="387020"/>
            <a:ext cx="819150" cy="39052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237" y="2333625"/>
            <a:ext cx="68675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4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28" y="304620"/>
            <a:ext cx="847725" cy="40005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2081212"/>
            <a:ext cx="65722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3" y="137843"/>
            <a:ext cx="5610225" cy="100965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650" y="1595437"/>
            <a:ext cx="6362700" cy="366712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700" y="5350624"/>
            <a:ext cx="67246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3</Words>
  <Application>Microsoft Office PowerPoint</Application>
  <PresentationFormat>Ευρεία οθόνη</PresentationFormat>
  <Paragraphs>4</Paragraphs>
  <Slides>25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Θέμα του Office</vt:lpstr>
      <vt:lpstr>Ασκήσεις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Ασκήσεις</dc:title>
  <dc:creator>Antonis Sakellarios</dc:creator>
  <cp:lastModifiedBy>Antonis Sakellarios</cp:lastModifiedBy>
  <cp:revision>20</cp:revision>
  <dcterms:created xsi:type="dcterms:W3CDTF">2019-05-09T06:00:31Z</dcterms:created>
  <dcterms:modified xsi:type="dcterms:W3CDTF">2019-05-09T15:29:56Z</dcterms:modified>
</cp:coreProperties>
</file>