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74" r:id="rId3"/>
    <p:sldId id="275" r:id="rId4"/>
    <p:sldId id="277" r:id="rId5"/>
    <p:sldId id="276" r:id="rId6"/>
    <p:sldId id="278" r:id="rId7"/>
    <p:sldId id="279" r:id="rId8"/>
    <p:sldId id="280" r:id="rId9"/>
    <p:sldId id="281" r:id="rId10"/>
    <p:sldId id="282" r:id="rId11"/>
    <p:sldId id="283" r:id="rId12"/>
    <p:sldId id="380" r:id="rId13"/>
    <p:sldId id="284" r:id="rId14"/>
    <p:sldId id="286" r:id="rId15"/>
    <p:sldId id="288" r:id="rId16"/>
    <p:sldId id="287" r:id="rId17"/>
    <p:sldId id="289" r:id="rId18"/>
    <p:sldId id="291" r:id="rId19"/>
    <p:sldId id="381" r:id="rId20"/>
    <p:sldId id="292" r:id="rId21"/>
    <p:sldId id="293" r:id="rId22"/>
    <p:sldId id="299" r:id="rId23"/>
    <p:sldId id="301" r:id="rId24"/>
    <p:sldId id="302" r:id="rId25"/>
    <p:sldId id="303" r:id="rId26"/>
    <p:sldId id="304" r:id="rId27"/>
    <p:sldId id="305" r:id="rId28"/>
    <p:sldId id="306" r:id="rId29"/>
    <p:sldId id="308" r:id="rId30"/>
    <p:sldId id="309" r:id="rId31"/>
    <p:sldId id="310" r:id="rId32"/>
    <p:sldId id="311" r:id="rId33"/>
    <p:sldId id="312" r:id="rId34"/>
    <p:sldId id="316" r:id="rId35"/>
    <p:sldId id="382" r:id="rId36"/>
    <p:sldId id="313" r:id="rId37"/>
    <p:sldId id="314" r:id="rId38"/>
    <p:sldId id="317" r:id="rId39"/>
    <p:sldId id="318" r:id="rId40"/>
    <p:sldId id="319" r:id="rId41"/>
    <p:sldId id="383" r:id="rId42"/>
    <p:sldId id="320" r:id="rId43"/>
    <p:sldId id="321" r:id="rId44"/>
    <p:sldId id="322" r:id="rId45"/>
    <p:sldId id="323" r:id="rId46"/>
    <p:sldId id="325"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5" r:id="rId65"/>
    <p:sldId id="346" r:id="rId66"/>
    <p:sldId id="347" r:id="rId67"/>
    <p:sldId id="348" r:id="rId68"/>
    <p:sldId id="349" r:id="rId69"/>
    <p:sldId id="350" r:id="rId70"/>
    <p:sldId id="352" r:id="rId71"/>
    <p:sldId id="353" r:id="rId72"/>
    <p:sldId id="355" r:id="rId73"/>
    <p:sldId id="356" r:id="rId74"/>
    <p:sldId id="357" r:id="rId75"/>
    <p:sldId id="358" r:id="rId76"/>
    <p:sldId id="359" r:id="rId77"/>
    <p:sldId id="360" r:id="rId78"/>
    <p:sldId id="361" r:id="rId79"/>
    <p:sldId id="384" r:id="rId80"/>
    <p:sldId id="362" r:id="rId81"/>
    <p:sldId id="363" r:id="rId82"/>
    <p:sldId id="364" r:id="rId83"/>
    <p:sldId id="369" r:id="rId84"/>
    <p:sldId id="365" r:id="rId85"/>
    <p:sldId id="367" r:id="rId86"/>
    <p:sldId id="368" r:id="rId87"/>
    <p:sldId id="370" r:id="rId88"/>
    <p:sldId id="371" r:id="rId89"/>
    <p:sldId id="372" r:id="rId90"/>
    <p:sldId id="374" r:id="rId91"/>
    <p:sldId id="375" r:id="rId92"/>
    <p:sldId id="376" r:id="rId93"/>
    <p:sldId id="378" r:id="rId94"/>
    <p:sldId id="379" r:id="rId9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94619" autoAdjust="0"/>
  </p:normalViewPr>
  <p:slideViewPr>
    <p:cSldViewPr>
      <p:cViewPr varScale="1">
        <p:scale>
          <a:sx n="108" d="100"/>
          <a:sy n="108" d="100"/>
        </p:scale>
        <p:origin x="1530" y="96"/>
      </p:cViewPr>
      <p:guideLst>
        <p:guide orient="horz" pos="2160"/>
        <p:guide pos="2880"/>
      </p:guideLst>
    </p:cSldViewPr>
  </p:slideViewPr>
  <p:outlineViewPr>
    <p:cViewPr>
      <p:scale>
        <a:sx n="33" d="100"/>
        <a:sy n="33" d="100"/>
      </p:scale>
      <p:origin x="0" y="32106"/>
    </p:cViewPr>
  </p:outlineViewPr>
  <p:notesTextViewPr>
    <p:cViewPr>
      <p:scale>
        <a:sx n="100" d="100"/>
        <a:sy n="100" d="100"/>
      </p:scale>
      <p:origin x="0" y="0"/>
    </p:cViewPr>
  </p:notesTextViewPr>
  <p:sorterViewPr>
    <p:cViewPr>
      <p:scale>
        <a:sx n="66" d="100"/>
        <a:sy n="66" d="100"/>
      </p:scale>
      <p:origin x="0" y="630"/>
    </p:cViewPr>
  </p:sorterViewPr>
  <p:notesViewPr>
    <p:cSldViewPr>
      <p:cViewPr varScale="1">
        <p:scale>
          <a:sx n="83" d="100"/>
          <a:sy n="83" d="100"/>
        </p:scale>
        <p:origin x="-386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9"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image" Target="../media/image135.wmf"/><Relationship Id="rId7" Type="http://schemas.openxmlformats.org/officeDocument/2006/relationships/image" Target="../media/image139.w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 Id="rId9" Type="http://schemas.openxmlformats.org/officeDocument/2006/relationships/image" Target="../media/image141.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10" Type="http://schemas.openxmlformats.org/officeDocument/2006/relationships/image" Target="../media/image151.wmf"/><Relationship Id="rId4" Type="http://schemas.openxmlformats.org/officeDocument/2006/relationships/image" Target="../media/image145.wmf"/><Relationship Id="rId9" Type="http://schemas.openxmlformats.org/officeDocument/2006/relationships/image" Target="../media/image1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image" Target="../media/image157.wmf"/><Relationship Id="rId7" Type="http://schemas.openxmlformats.org/officeDocument/2006/relationships/image" Target="../media/image161.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5" Type="http://schemas.openxmlformats.org/officeDocument/2006/relationships/image" Target="../media/image187.wmf"/><Relationship Id="rId4" Type="http://schemas.openxmlformats.org/officeDocument/2006/relationships/image" Target="../media/image18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image" Target="../media/image191.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image" Target="../media/image195.wmf"/><Relationship Id="rId7" Type="http://schemas.openxmlformats.org/officeDocument/2006/relationships/image" Target="../media/image199.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5" Type="http://schemas.openxmlformats.org/officeDocument/2006/relationships/image" Target="../media/image197.wmf"/><Relationship Id="rId4" Type="http://schemas.openxmlformats.org/officeDocument/2006/relationships/image" Target="../media/image196.wmf"/><Relationship Id="rId9" Type="http://schemas.openxmlformats.org/officeDocument/2006/relationships/image" Target="../media/image20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5" Type="http://schemas.openxmlformats.org/officeDocument/2006/relationships/image" Target="../media/image206.wmf"/><Relationship Id="rId4" Type="http://schemas.openxmlformats.org/officeDocument/2006/relationships/image" Target="../media/image20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08.wmf"/><Relationship Id="rId1" Type="http://schemas.openxmlformats.org/officeDocument/2006/relationships/image" Target="../media/image207.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image" Target="../media/image211.wmf"/><Relationship Id="rId7" Type="http://schemas.openxmlformats.org/officeDocument/2006/relationships/image" Target="../media/image215.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10" Type="http://schemas.openxmlformats.org/officeDocument/2006/relationships/image" Target="../media/image218.wmf"/><Relationship Id="rId4" Type="http://schemas.openxmlformats.org/officeDocument/2006/relationships/image" Target="../media/image212.wmf"/><Relationship Id="rId9" Type="http://schemas.openxmlformats.org/officeDocument/2006/relationships/image" Target="../media/image217.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20.wmf"/><Relationship Id="rId1" Type="http://schemas.openxmlformats.org/officeDocument/2006/relationships/image" Target="../media/image21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22.wmf"/><Relationship Id="rId1" Type="http://schemas.openxmlformats.org/officeDocument/2006/relationships/image" Target="../media/image221.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image" Target="../media/image225.wmf"/><Relationship Id="rId7" Type="http://schemas.openxmlformats.org/officeDocument/2006/relationships/image" Target="../media/image229.wmf"/><Relationship Id="rId2" Type="http://schemas.openxmlformats.org/officeDocument/2006/relationships/image" Target="../media/image224.wmf"/><Relationship Id="rId1" Type="http://schemas.openxmlformats.org/officeDocument/2006/relationships/image" Target="../media/image223.wmf"/><Relationship Id="rId6" Type="http://schemas.openxmlformats.org/officeDocument/2006/relationships/image" Target="../media/image228.wmf"/><Relationship Id="rId5" Type="http://schemas.openxmlformats.org/officeDocument/2006/relationships/image" Target="../media/image227.wmf"/><Relationship Id="rId4" Type="http://schemas.openxmlformats.org/officeDocument/2006/relationships/image" Target="../media/image226.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6" Type="http://schemas.openxmlformats.org/officeDocument/2006/relationships/image" Target="../media/image240.wmf"/><Relationship Id="rId5" Type="http://schemas.openxmlformats.org/officeDocument/2006/relationships/image" Target="../media/image239.wmf"/><Relationship Id="rId4" Type="http://schemas.openxmlformats.org/officeDocument/2006/relationships/image" Target="../media/image23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image" Target="../media/image236.wmf"/><Relationship Id="rId1" Type="http://schemas.openxmlformats.org/officeDocument/2006/relationships/image" Target="../media/image241.wmf"/><Relationship Id="rId5" Type="http://schemas.openxmlformats.org/officeDocument/2006/relationships/image" Target="../media/image244.wmf"/><Relationship Id="rId4" Type="http://schemas.openxmlformats.org/officeDocument/2006/relationships/image" Target="../media/image24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47.wmf"/><Relationship Id="rId2" Type="http://schemas.openxmlformats.org/officeDocument/2006/relationships/image" Target="../media/image246.wmf"/><Relationship Id="rId1" Type="http://schemas.openxmlformats.org/officeDocument/2006/relationships/image" Target="../media/image245.wmf"/><Relationship Id="rId5" Type="http://schemas.openxmlformats.org/officeDocument/2006/relationships/image" Target="../media/image249.wmf"/><Relationship Id="rId4" Type="http://schemas.openxmlformats.org/officeDocument/2006/relationships/image" Target="../media/image24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251.wmf"/><Relationship Id="rId1" Type="http://schemas.openxmlformats.org/officeDocument/2006/relationships/image" Target="../media/image250.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58.wmf"/><Relationship Id="rId2" Type="http://schemas.openxmlformats.org/officeDocument/2006/relationships/image" Target="../media/image257.wmf"/><Relationship Id="rId1" Type="http://schemas.openxmlformats.org/officeDocument/2006/relationships/image" Target="../media/image256.wmf"/><Relationship Id="rId5" Type="http://schemas.openxmlformats.org/officeDocument/2006/relationships/image" Target="../media/image260.wmf"/><Relationship Id="rId4" Type="http://schemas.openxmlformats.org/officeDocument/2006/relationships/image" Target="../media/image25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 Id="rId4" Type="http://schemas.openxmlformats.org/officeDocument/2006/relationships/image" Target="../media/image264.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 Id="rId6" Type="http://schemas.openxmlformats.org/officeDocument/2006/relationships/image" Target="../media/image270.wmf"/><Relationship Id="rId5" Type="http://schemas.openxmlformats.org/officeDocument/2006/relationships/image" Target="../media/image269.wmf"/><Relationship Id="rId4" Type="http://schemas.openxmlformats.org/officeDocument/2006/relationships/image" Target="../media/image26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73.wmf"/><Relationship Id="rId7" Type="http://schemas.openxmlformats.org/officeDocument/2006/relationships/image" Target="../media/image277.wmf"/><Relationship Id="rId2" Type="http://schemas.openxmlformats.org/officeDocument/2006/relationships/image" Target="../media/image272.wmf"/><Relationship Id="rId1" Type="http://schemas.openxmlformats.org/officeDocument/2006/relationships/image" Target="../media/image271.wmf"/><Relationship Id="rId6" Type="http://schemas.openxmlformats.org/officeDocument/2006/relationships/image" Target="../media/image276.wmf"/><Relationship Id="rId5" Type="http://schemas.openxmlformats.org/officeDocument/2006/relationships/image" Target="../media/image275.wmf"/><Relationship Id="rId4" Type="http://schemas.openxmlformats.org/officeDocument/2006/relationships/image" Target="../media/image274.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79.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281.wmf"/><Relationship Id="rId1" Type="http://schemas.openxmlformats.org/officeDocument/2006/relationships/image" Target="../media/image28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8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88.wmf"/><Relationship Id="rId2" Type="http://schemas.openxmlformats.org/officeDocument/2006/relationships/image" Target="../media/image287.wmf"/><Relationship Id="rId1" Type="http://schemas.openxmlformats.org/officeDocument/2006/relationships/image" Target="../media/image286.wmf"/><Relationship Id="rId5" Type="http://schemas.openxmlformats.org/officeDocument/2006/relationships/image" Target="../media/image290.wmf"/><Relationship Id="rId4" Type="http://schemas.openxmlformats.org/officeDocument/2006/relationships/image" Target="../media/image289.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92.wmf"/><Relationship Id="rId1" Type="http://schemas.openxmlformats.org/officeDocument/2006/relationships/image" Target="../media/image291.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95.wmf"/><Relationship Id="rId2" Type="http://schemas.openxmlformats.org/officeDocument/2006/relationships/image" Target="../media/image294.wmf"/><Relationship Id="rId1" Type="http://schemas.openxmlformats.org/officeDocument/2006/relationships/image" Target="../media/image293.wmf"/><Relationship Id="rId4" Type="http://schemas.openxmlformats.org/officeDocument/2006/relationships/image" Target="../media/image296.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99.wmf"/><Relationship Id="rId2" Type="http://schemas.openxmlformats.org/officeDocument/2006/relationships/image" Target="../media/image298.wmf"/><Relationship Id="rId1" Type="http://schemas.openxmlformats.org/officeDocument/2006/relationships/image" Target="../media/image297.wmf"/><Relationship Id="rId4" Type="http://schemas.openxmlformats.org/officeDocument/2006/relationships/image" Target="../media/image300.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03.wmf"/><Relationship Id="rId7" Type="http://schemas.openxmlformats.org/officeDocument/2006/relationships/image" Target="../media/image307.wmf"/><Relationship Id="rId2" Type="http://schemas.openxmlformats.org/officeDocument/2006/relationships/image" Target="../media/image302.wmf"/><Relationship Id="rId1" Type="http://schemas.openxmlformats.org/officeDocument/2006/relationships/image" Target="../media/image301.wmf"/><Relationship Id="rId6" Type="http://schemas.openxmlformats.org/officeDocument/2006/relationships/image" Target="../media/image306.wmf"/><Relationship Id="rId5" Type="http://schemas.openxmlformats.org/officeDocument/2006/relationships/image" Target="../media/image305.wmf"/><Relationship Id="rId4" Type="http://schemas.openxmlformats.org/officeDocument/2006/relationships/image" Target="../media/image304.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6.wmf"/><Relationship Id="rId4" Type="http://schemas.openxmlformats.org/officeDocument/2006/relationships/image" Target="../media/image310.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13.wmf"/><Relationship Id="rId7" Type="http://schemas.openxmlformats.org/officeDocument/2006/relationships/image" Target="../media/image317.wmf"/><Relationship Id="rId2" Type="http://schemas.openxmlformats.org/officeDocument/2006/relationships/image" Target="../media/image312.wmf"/><Relationship Id="rId1" Type="http://schemas.openxmlformats.org/officeDocument/2006/relationships/image" Target="../media/image311.wmf"/><Relationship Id="rId6" Type="http://schemas.openxmlformats.org/officeDocument/2006/relationships/image" Target="../media/image316.wmf"/><Relationship Id="rId5" Type="http://schemas.openxmlformats.org/officeDocument/2006/relationships/image" Target="../media/image315.wmf"/><Relationship Id="rId4" Type="http://schemas.openxmlformats.org/officeDocument/2006/relationships/image" Target="../media/image314.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 Id="rId6" Type="http://schemas.openxmlformats.org/officeDocument/2006/relationships/image" Target="../media/image323.wmf"/><Relationship Id="rId5" Type="http://schemas.openxmlformats.org/officeDocument/2006/relationships/image" Target="../media/image322.wmf"/><Relationship Id="rId4" Type="http://schemas.openxmlformats.org/officeDocument/2006/relationships/image" Target="../media/image32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1.wmf"/><Relationship Id="rId7" Type="http://schemas.openxmlformats.org/officeDocument/2006/relationships/image" Target="../media/image44.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33.wmf"/><Relationship Id="rId10" Type="http://schemas.openxmlformats.org/officeDocument/2006/relationships/image" Target="../media/image47.wmf"/><Relationship Id="rId4" Type="http://schemas.openxmlformats.org/officeDocument/2006/relationships/image" Target="../media/image42.wmf"/><Relationship Id="rId9" Type="http://schemas.openxmlformats.org/officeDocument/2006/relationships/image" Target="../media/image4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26.wmf"/><Relationship Id="rId2" Type="http://schemas.openxmlformats.org/officeDocument/2006/relationships/image" Target="../media/image325.wmf"/><Relationship Id="rId1" Type="http://schemas.openxmlformats.org/officeDocument/2006/relationships/image" Target="../media/image324.wmf"/><Relationship Id="rId6" Type="http://schemas.openxmlformats.org/officeDocument/2006/relationships/image" Target="../media/image329.wmf"/><Relationship Id="rId5" Type="http://schemas.openxmlformats.org/officeDocument/2006/relationships/image" Target="../media/image328.wmf"/><Relationship Id="rId4" Type="http://schemas.openxmlformats.org/officeDocument/2006/relationships/image" Target="../media/image327.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337.wmf"/><Relationship Id="rId3" Type="http://schemas.openxmlformats.org/officeDocument/2006/relationships/image" Target="../media/image332.wmf"/><Relationship Id="rId7" Type="http://schemas.openxmlformats.org/officeDocument/2006/relationships/image" Target="../media/image336.wmf"/><Relationship Id="rId2" Type="http://schemas.openxmlformats.org/officeDocument/2006/relationships/image" Target="../media/image331.wmf"/><Relationship Id="rId1" Type="http://schemas.openxmlformats.org/officeDocument/2006/relationships/image" Target="../media/image330.wmf"/><Relationship Id="rId6" Type="http://schemas.openxmlformats.org/officeDocument/2006/relationships/image" Target="../media/image335.wmf"/><Relationship Id="rId5" Type="http://schemas.openxmlformats.org/officeDocument/2006/relationships/image" Target="../media/image334.wmf"/><Relationship Id="rId4" Type="http://schemas.openxmlformats.org/officeDocument/2006/relationships/image" Target="../media/image333.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40.wmf"/><Relationship Id="rId2" Type="http://schemas.openxmlformats.org/officeDocument/2006/relationships/image" Target="../media/image339.wmf"/><Relationship Id="rId1" Type="http://schemas.openxmlformats.org/officeDocument/2006/relationships/image" Target="../media/image338.wmf"/><Relationship Id="rId6" Type="http://schemas.openxmlformats.org/officeDocument/2006/relationships/image" Target="../media/image343.wmf"/><Relationship Id="rId5" Type="http://schemas.openxmlformats.org/officeDocument/2006/relationships/image" Target="../media/image342.wmf"/><Relationship Id="rId4" Type="http://schemas.openxmlformats.org/officeDocument/2006/relationships/image" Target="../media/image341.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346.wmf"/><Relationship Id="rId2" Type="http://schemas.openxmlformats.org/officeDocument/2006/relationships/image" Target="../media/image345.wmf"/><Relationship Id="rId1" Type="http://schemas.openxmlformats.org/officeDocument/2006/relationships/image" Target="../media/image344.wmf"/><Relationship Id="rId6" Type="http://schemas.openxmlformats.org/officeDocument/2006/relationships/image" Target="../media/image349.wmf"/><Relationship Id="rId5" Type="http://schemas.openxmlformats.org/officeDocument/2006/relationships/image" Target="../media/image348.wmf"/><Relationship Id="rId4" Type="http://schemas.openxmlformats.org/officeDocument/2006/relationships/image" Target="../media/image347.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51.wmf"/><Relationship Id="rId1" Type="http://schemas.openxmlformats.org/officeDocument/2006/relationships/image" Target="../media/image350.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354.wmf"/><Relationship Id="rId2" Type="http://schemas.openxmlformats.org/officeDocument/2006/relationships/image" Target="../media/image353.wmf"/><Relationship Id="rId1" Type="http://schemas.openxmlformats.org/officeDocument/2006/relationships/image" Target="../media/image352.wmf"/><Relationship Id="rId4" Type="http://schemas.openxmlformats.org/officeDocument/2006/relationships/image" Target="../media/image355.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358.wmf"/><Relationship Id="rId2" Type="http://schemas.openxmlformats.org/officeDocument/2006/relationships/image" Target="../media/image357.wmf"/><Relationship Id="rId1" Type="http://schemas.openxmlformats.org/officeDocument/2006/relationships/image" Target="../media/image356.wmf"/><Relationship Id="rId6" Type="http://schemas.openxmlformats.org/officeDocument/2006/relationships/image" Target="../media/image361.wmf"/><Relationship Id="rId5" Type="http://schemas.openxmlformats.org/officeDocument/2006/relationships/image" Target="../media/image360.wmf"/><Relationship Id="rId4" Type="http://schemas.openxmlformats.org/officeDocument/2006/relationships/image" Target="../media/image359.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364.wmf"/><Relationship Id="rId2" Type="http://schemas.openxmlformats.org/officeDocument/2006/relationships/image" Target="../media/image363.wmf"/><Relationship Id="rId1" Type="http://schemas.openxmlformats.org/officeDocument/2006/relationships/image" Target="../media/image362.wmf"/><Relationship Id="rId6" Type="http://schemas.openxmlformats.org/officeDocument/2006/relationships/image" Target="../media/image367.wmf"/><Relationship Id="rId5" Type="http://schemas.openxmlformats.org/officeDocument/2006/relationships/image" Target="../media/image366.wmf"/><Relationship Id="rId4" Type="http://schemas.openxmlformats.org/officeDocument/2006/relationships/image" Target="../media/image36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370.wmf"/><Relationship Id="rId2" Type="http://schemas.openxmlformats.org/officeDocument/2006/relationships/image" Target="../media/image369.wmf"/><Relationship Id="rId1" Type="http://schemas.openxmlformats.org/officeDocument/2006/relationships/image" Target="../media/image368.wmf"/><Relationship Id="rId6" Type="http://schemas.openxmlformats.org/officeDocument/2006/relationships/image" Target="../media/image373.wmf"/><Relationship Id="rId5" Type="http://schemas.openxmlformats.org/officeDocument/2006/relationships/image" Target="../media/image372.wmf"/><Relationship Id="rId4" Type="http://schemas.openxmlformats.org/officeDocument/2006/relationships/image" Target="../media/image371.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376.wmf"/><Relationship Id="rId2" Type="http://schemas.openxmlformats.org/officeDocument/2006/relationships/image" Target="../media/image375.wmf"/><Relationship Id="rId1" Type="http://schemas.openxmlformats.org/officeDocument/2006/relationships/image" Target="../media/image37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74.wmf"/></Relationships>
</file>

<file path=ppt/drawings/_rels/vmlDrawing81.vml.rels><?xml version="1.0" encoding="UTF-8" standalone="yes"?>
<Relationships xmlns="http://schemas.openxmlformats.org/package/2006/relationships"><Relationship Id="rId8" Type="http://schemas.openxmlformats.org/officeDocument/2006/relationships/image" Target="../media/image384.wmf"/><Relationship Id="rId3" Type="http://schemas.openxmlformats.org/officeDocument/2006/relationships/image" Target="../media/image379.wmf"/><Relationship Id="rId7" Type="http://schemas.openxmlformats.org/officeDocument/2006/relationships/image" Target="../media/image383.wmf"/><Relationship Id="rId2" Type="http://schemas.openxmlformats.org/officeDocument/2006/relationships/image" Target="../media/image378.wmf"/><Relationship Id="rId1" Type="http://schemas.openxmlformats.org/officeDocument/2006/relationships/image" Target="../media/image377.wmf"/><Relationship Id="rId6" Type="http://schemas.openxmlformats.org/officeDocument/2006/relationships/image" Target="../media/image382.wmf"/><Relationship Id="rId5" Type="http://schemas.openxmlformats.org/officeDocument/2006/relationships/image" Target="../media/image381.wmf"/><Relationship Id="rId4" Type="http://schemas.openxmlformats.org/officeDocument/2006/relationships/image" Target="../media/image380.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387.wmf"/><Relationship Id="rId2" Type="http://schemas.openxmlformats.org/officeDocument/2006/relationships/image" Target="../media/image386.wmf"/><Relationship Id="rId1" Type="http://schemas.openxmlformats.org/officeDocument/2006/relationships/image" Target="../media/image385.wmf"/><Relationship Id="rId6" Type="http://schemas.openxmlformats.org/officeDocument/2006/relationships/image" Target="../media/image390.wmf"/><Relationship Id="rId5" Type="http://schemas.openxmlformats.org/officeDocument/2006/relationships/image" Target="../media/image389.wmf"/><Relationship Id="rId4" Type="http://schemas.openxmlformats.org/officeDocument/2006/relationships/image" Target="../media/image388.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393.wmf"/><Relationship Id="rId2" Type="http://schemas.openxmlformats.org/officeDocument/2006/relationships/image" Target="../media/image392.wmf"/><Relationship Id="rId1" Type="http://schemas.openxmlformats.org/officeDocument/2006/relationships/image" Target="../media/image391.wmf"/><Relationship Id="rId5" Type="http://schemas.openxmlformats.org/officeDocument/2006/relationships/image" Target="../media/image395.wmf"/><Relationship Id="rId4" Type="http://schemas.openxmlformats.org/officeDocument/2006/relationships/image" Target="../media/image394.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398.wmf"/><Relationship Id="rId7" Type="http://schemas.openxmlformats.org/officeDocument/2006/relationships/image" Target="../media/image402.wmf"/><Relationship Id="rId2" Type="http://schemas.openxmlformats.org/officeDocument/2006/relationships/image" Target="../media/image397.wmf"/><Relationship Id="rId1" Type="http://schemas.openxmlformats.org/officeDocument/2006/relationships/image" Target="../media/image396.wmf"/><Relationship Id="rId6" Type="http://schemas.openxmlformats.org/officeDocument/2006/relationships/image" Target="../media/image401.wmf"/><Relationship Id="rId5" Type="http://schemas.openxmlformats.org/officeDocument/2006/relationships/image" Target="../media/image400.wmf"/><Relationship Id="rId4" Type="http://schemas.openxmlformats.org/officeDocument/2006/relationships/image" Target="../media/image399.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405.wmf"/><Relationship Id="rId2" Type="http://schemas.openxmlformats.org/officeDocument/2006/relationships/image" Target="../media/image404.wmf"/><Relationship Id="rId1" Type="http://schemas.openxmlformats.org/officeDocument/2006/relationships/image" Target="../media/image403.wmf"/><Relationship Id="rId5" Type="http://schemas.openxmlformats.org/officeDocument/2006/relationships/image" Target="../media/image407.wmf"/><Relationship Id="rId4" Type="http://schemas.openxmlformats.org/officeDocument/2006/relationships/image" Target="../media/image406.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410.wmf"/><Relationship Id="rId2" Type="http://schemas.openxmlformats.org/officeDocument/2006/relationships/image" Target="../media/image409.wmf"/><Relationship Id="rId1" Type="http://schemas.openxmlformats.org/officeDocument/2006/relationships/image" Target="../media/image408.wmf"/><Relationship Id="rId4" Type="http://schemas.openxmlformats.org/officeDocument/2006/relationships/image" Target="../media/image411.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414.wmf"/><Relationship Id="rId7" Type="http://schemas.openxmlformats.org/officeDocument/2006/relationships/image" Target="../media/image418.wmf"/><Relationship Id="rId2" Type="http://schemas.openxmlformats.org/officeDocument/2006/relationships/image" Target="../media/image413.wmf"/><Relationship Id="rId1" Type="http://schemas.openxmlformats.org/officeDocument/2006/relationships/image" Target="../media/image412.wmf"/><Relationship Id="rId6" Type="http://schemas.openxmlformats.org/officeDocument/2006/relationships/image" Target="../media/image417.wmf"/><Relationship Id="rId5" Type="http://schemas.openxmlformats.org/officeDocument/2006/relationships/image" Target="../media/image416.wmf"/><Relationship Id="rId4" Type="http://schemas.openxmlformats.org/officeDocument/2006/relationships/image" Target="../media/image415.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421.wmf"/><Relationship Id="rId2" Type="http://schemas.openxmlformats.org/officeDocument/2006/relationships/image" Target="../media/image420.wmf"/><Relationship Id="rId1" Type="http://schemas.openxmlformats.org/officeDocument/2006/relationships/image" Target="../media/image419.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424.wmf"/><Relationship Id="rId2" Type="http://schemas.openxmlformats.org/officeDocument/2006/relationships/image" Target="../media/image423.wmf"/><Relationship Id="rId1" Type="http://schemas.openxmlformats.org/officeDocument/2006/relationships/image" Target="../media/image422.wmf"/><Relationship Id="rId4" Type="http://schemas.openxmlformats.org/officeDocument/2006/relationships/image" Target="../media/image42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428.wmf"/><Relationship Id="rId2" Type="http://schemas.openxmlformats.org/officeDocument/2006/relationships/image" Target="../media/image427.wmf"/><Relationship Id="rId1" Type="http://schemas.openxmlformats.org/officeDocument/2006/relationships/image" Target="../media/image426.wmf"/><Relationship Id="rId5" Type="http://schemas.openxmlformats.org/officeDocument/2006/relationships/image" Target="../media/image430.wmf"/><Relationship Id="rId4" Type="http://schemas.openxmlformats.org/officeDocument/2006/relationships/image" Target="../media/image429.w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433.wmf"/><Relationship Id="rId2" Type="http://schemas.openxmlformats.org/officeDocument/2006/relationships/image" Target="../media/image432.wmf"/><Relationship Id="rId1" Type="http://schemas.openxmlformats.org/officeDocument/2006/relationships/image" Target="../media/image431.wmf"/><Relationship Id="rId5" Type="http://schemas.openxmlformats.org/officeDocument/2006/relationships/image" Target="../media/image435.wmf"/><Relationship Id="rId4" Type="http://schemas.openxmlformats.org/officeDocument/2006/relationships/image" Target="../media/image434.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438.wmf"/><Relationship Id="rId2" Type="http://schemas.openxmlformats.org/officeDocument/2006/relationships/image" Target="../media/image437.wmf"/><Relationship Id="rId1" Type="http://schemas.openxmlformats.org/officeDocument/2006/relationships/image" Target="../media/image436.wmf"/><Relationship Id="rId5" Type="http://schemas.openxmlformats.org/officeDocument/2006/relationships/image" Target="../media/image440.wmf"/><Relationship Id="rId4" Type="http://schemas.openxmlformats.org/officeDocument/2006/relationships/image" Target="../media/image4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187FE-FEB4-4F51-AB14-B53E3A1888F6}" type="datetimeFigureOut">
              <a:rPr lang="en-US" smtClean="0"/>
              <a:pPr/>
              <a:t>10/20/2020</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BB3AB-2641-463D-8E29-1FAA2D37E88A}" type="slidenum">
              <a:rPr lang="en-US" smtClean="0"/>
              <a:pPr/>
              <a:t>‹#›</a:t>
            </a:fld>
            <a:endParaRPr lang="en-US"/>
          </a:p>
        </p:txBody>
      </p:sp>
    </p:spTree>
    <p:extLst>
      <p:ext uri="{BB962C8B-B14F-4D97-AF65-F5344CB8AC3E}">
        <p14:creationId xmlns:p14="http://schemas.microsoft.com/office/powerpoint/2010/main" val="14357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7</a:t>
            </a:fld>
            <a:endParaRPr lang="en-US"/>
          </a:p>
        </p:txBody>
      </p:sp>
    </p:spTree>
    <p:extLst>
      <p:ext uri="{BB962C8B-B14F-4D97-AF65-F5344CB8AC3E}">
        <p14:creationId xmlns:p14="http://schemas.microsoft.com/office/powerpoint/2010/main" val="214726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36</a:t>
            </a:fld>
            <a:endParaRPr lang="en-US"/>
          </a:p>
        </p:txBody>
      </p:sp>
    </p:spTree>
    <p:extLst>
      <p:ext uri="{BB962C8B-B14F-4D97-AF65-F5344CB8AC3E}">
        <p14:creationId xmlns:p14="http://schemas.microsoft.com/office/powerpoint/2010/main" val="272481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33BB3AB-2641-463D-8E29-1FAA2D37E88A}" type="slidenum">
              <a:rPr lang="en-US" smtClean="0"/>
              <a:pPr/>
              <a:t>49</a:t>
            </a:fld>
            <a:endParaRPr lang="en-US"/>
          </a:p>
        </p:txBody>
      </p:sp>
    </p:spTree>
    <p:extLst>
      <p:ext uri="{BB962C8B-B14F-4D97-AF65-F5344CB8AC3E}">
        <p14:creationId xmlns:p14="http://schemas.microsoft.com/office/powerpoint/2010/main" val="369964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420784"/>
            <a:ext cx="8229600" cy="4748400"/>
          </a:xfrm>
        </p:spPr>
        <p:txBody>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46" name="Bitmap Image" r:id="rId14" imgW="3048426" imgH="2029108" progId="PBrush">
                  <p:embed/>
                </p:oleObj>
              </mc:Choice>
              <mc:Fallback>
                <p:oleObj name="Bitmap Image" r:id="rId14" imgW="3048426" imgH="2029108" progId="PBrush">
                  <p:embed/>
                  <p:pic>
                    <p:nvPicPr>
                      <p:cNvPr id="0" name="Picture 2"/>
                      <p:cNvPicPr>
                        <a:picLocks noChangeAspect="1" noChangeArrowheads="1"/>
                      </p:cNvPicPr>
                      <p:nvPr/>
                    </p:nvPicPr>
                    <p:blipFill>
                      <a:blip r:embed="rId15">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Θέση τίτλου"/>
          <p:cNvSpPr>
            <a:spLocks noGrp="1"/>
          </p:cNvSpPr>
          <p:nvPr>
            <p:ph type="title"/>
          </p:nvPr>
        </p:nvSpPr>
        <p:spPr>
          <a:xfrm>
            <a:off x="457200" y="121564"/>
            <a:ext cx="8229600" cy="1143000"/>
          </a:xfrm>
          <a:prstGeom prst="rect">
            <a:avLst/>
          </a:prstGeom>
        </p:spPr>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3" name="2 - Θέση κειμένου"/>
          <p:cNvSpPr>
            <a:spLocks noGrp="1"/>
          </p:cNvSpPr>
          <p:nvPr>
            <p:ph type="body" idx="1"/>
          </p:nvPr>
        </p:nvSpPr>
        <p:spPr>
          <a:xfrm>
            <a:off x="457200" y="1420785"/>
            <a:ext cx="8229600" cy="4746690"/>
          </a:xfrm>
          <a:prstGeom prst="rect">
            <a:avLst/>
          </a:prstGeom>
        </p:spPr>
        <p:txBody>
          <a:bodyPr vert="horz" lIns="91440" tIns="45720" rIns="91440" bIns="45720" rtlCol="0">
            <a:normAutofit/>
          </a:bodyPr>
          <a:lstStyle/>
          <a:p>
            <a:pPr lvl="0"/>
            <a:r>
              <a:rPr lang="el-GR" dirty="0"/>
              <a:t>Kλικ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CD733-A2E7-494C-AA54-F5FC14485DA2}" type="slidenum">
              <a:rPr lang="el-GR" smtClean="0"/>
              <a:pPr/>
              <a:t>‹#›</a:t>
            </a:fld>
            <a:endParaRPr lang="el-GR"/>
          </a:p>
        </p:txBody>
      </p:sp>
      <p:pic>
        <p:nvPicPr>
          <p:cNvPr id="9" name="Picture 4" descr="medlab_logo"/>
          <p:cNvPicPr>
            <a:picLocks noChangeAspect="1" noChangeArrowheads="1"/>
          </p:cNvPicPr>
          <p:nvPr userDrawn="1"/>
        </p:nvPicPr>
        <p:blipFill>
          <a:blip r:embed="rId16" cstate="print"/>
          <a:srcRect/>
          <a:stretch>
            <a:fillRect/>
          </a:stretch>
        </p:blipFill>
        <p:spPr bwMode="auto">
          <a:xfrm>
            <a:off x="107950" y="6269038"/>
            <a:ext cx="1079500" cy="544512"/>
          </a:xfrm>
          <a:prstGeom prst="rect">
            <a:avLst/>
          </a:prstGeom>
          <a:noFill/>
        </p:spPr>
      </p:pic>
      <p:sp>
        <p:nvSpPr>
          <p:cNvPr id="10" name="Line 3"/>
          <p:cNvSpPr>
            <a:spLocks noChangeShapeType="1"/>
          </p:cNvSpPr>
          <p:nvPr userDrawn="1"/>
        </p:nvSpPr>
        <p:spPr bwMode="auto">
          <a:xfrm>
            <a:off x="107950" y="6237288"/>
            <a:ext cx="8964613" cy="0"/>
          </a:xfrm>
          <a:prstGeom prst="line">
            <a:avLst/>
          </a:prstGeom>
          <a:noFill/>
          <a:ln w="22225">
            <a:solidFill>
              <a:srgbClr val="1C3EEA"/>
            </a:solidFill>
            <a:round/>
            <a:headEnd/>
            <a:tailEnd/>
          </a:ln>
          <a:effectLst>
            <a:outerShdw dist="107763" dir="13500000" algn="ctr" rotWithShape="0">
              <a:schemeClr val="bg2">
                <a:alpha val="50000"/>
              </a:schemeClr>
            </a:outerShdw>
          </a:effectLst>
        </p:spPr>
        <p:txBody>
          <a:bodyPr/>
          <a:lstStyle/>
          <a:p>
            <a:endParaRPr lang="el-GR"/>
          </a:p>
        </p:txBody>
      </p:sp>
      <p:sp>
        <p:nvSpPr>
          <p:cNvPr id="13" name="TextBox 12"/>
          <p:cNvSpPr txBox="1"/>
          <p:nvPr userDrawn="1"/>
        </p:nvSpPr>
        <p:spPr>
          <a:xfrm>
            <a:off x="1295636" y="6402794"/>
            <a:ext cx="7596844" cy="276999"/>
          </a:xfrm>
          <a:prstGeom prst="rect">
            <a:avLst/>
          </a:prstGeom>
          <a:noFill/>
        </p:spPr>
        <p:txBody>
          <a:bodyPr wrap="square" rtlCol="0">
            <a:spAutoFit/>
          </a:bodyPr>
          <a:lstStyle/>
          <a:p>
            <a:r>
              <a:rPr lang="el-GR" sz="1200" dirty="0"/>
              <a:t>Το</a:t>
            </a:r>
            <a:r>
              <a:rPr lang="el-GR" sz="1200" baseline="0" dirty="0"/>
              <a:t> περιεχόμενο βασίζεται στο βιβλίο: Μ.Ν. </a:t>
            </a:r>
            <a:r>
              <a:rPr lang="el-GR" sz="1200" baseline="0" dirty="0" err="1"/>
              <a:t>Βραχάτης</a:t>
            </a:r>
            <a:r>
              <a:rPr lang="el-GR" sz="1200" baseline="0" dirty="0"/>
              <a:t>, Αριθμητική Ανάλυση, Κλειδάριθμος, 2012.</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71.bin"/><Relationship Id="rId18" Type="http://schemas.openxmlformats.org/officeDocument/2006/relationships/image" Target="../media/image62.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59.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6.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69.bin"/><Relationship Id="rId14" Type="http://schemas.openxmlformats.org/officeDocument/2006/relationships/image" Target="../media/image60.wmf"/></Relationships>
</file>

<file path=ppt/slides/_rels/slide11.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75.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77.bin"/></Relationships>
</file>

<file path=ppt/slides/_rels/slide12.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8.wmf"/><Relationship Id="rId5" Type="http://schemas.openxmlformats.org/officeDocument/2006/relationships/oleObject" Target="../embeddings/oleObject79.bin"/><Relationship Id="rId4" Type="http://schemas.openxmlformats.org/officeDocument/2006/relationships/image" Target="../media/image67.wmf"/></Relationships>
</file>

<file path=ppt/slides/_rels/slide1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1.wmf"/><Relationship Id="rId5" Type="http://schemas.openxmlformats.org/officeDocument/2006/relationships/oleObject" Target="../embeddings/oleObject82.bin"/><Relationship Id="rId4" Type="http://schemas.openxmlformats.org/officeDocument/2006/relationships/image" Target="../media/image7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4.wmf"/><Relationship Id="rId5" Type="http://schemas.openxmlformats.org/officeDocument/2006/relationships/oleObject" Target="../embeddings/oleObject85.bin"/><Relationship Id="rId4" Type="http://schemas.openxmlformats.org/officeDocument/2006/relationships/image" Target="../media/image73.wmf"/></Relationships>
</file>

<file path=ppt/slides/_rels/slide1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6.wmf"/><Relationship Id="rId5" Type="http://schemas.openxmlformats.org/officeDocument/2006/relationships/oleObject" Target="../embeddings/oleObject87.bin"/><Relationship Id="rId4" Type="http://schemas.openxmlformats.org/officeDocument/2006/relationships/image" Target="../media/image75.wmf"/></Relationships>
</file>

<file path=ppt/slides/_rels/slide16.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9.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92.bin"/></Relationships>
</file>

<file path=ppt/slides/_rels/slide17.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99.bin"/><Relationship Id="rId18" Type="http://schemas.openxmlformats.org/officeDocument/2006/relationships/image" Target="../media/image90.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87.w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89.wmf"/><Relationship Id="rId20" Type="http://schemas.openxmlformats.org/officeDocument/2006/relationships/image" Target="../media/image91.wmf"/><Relationship Id="rId1" Type="http://schemas.openxmlformats.org/officeDocument/2006/relationships/vmlDrawing" Target="../drawings/vmlDrawing16.vml"/><Relationship Id="rId6" Type="http://schemas.openxmlformats.org/officeDocument/2006/relationships/image" Target="../media/image84.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86.wmf"/><Relationship Id="rId19" Type="http://schemas.openxmlformats.org/officeDocument/2006/relationships/oleObject" Target="../embeddings/oleObject102.bin"/><Relationship Id="rId4" Type="http://schemas.openxmlformats.org/officeDocument/2006/relationships/image" Target="../media/image83.wmf"/><Relationship Id="rId9" Type="http://schemas.openxmlformats.org/officeDocument/2006/relationships/oleObject" Target="../embeddings/oleObject97.bin"/><Relationship Id="rId14" Type="http://schemas.openxmlformats.org/officeDocument/2006/relationships/image" Target="../media/image88.wmf"/></Relationships>
</file>

<file path=ppt/slides/_rels/slide18.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6.w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3.wmf"/><Relationship Id="rId11" Type="http://schemas.openxmlformats.org/officeDocument/2006/relationships/oleObject" Target="../embeddings/oleObject107.bin"/><Relationship Id="rId5" Type="http://schemas.openxmlformats.org/officeDocument/2006/relationships/oleObject" Target="../embeddings/oleObject104.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10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8.wmf"/><Relationship Id="rId5" Type="http://schemas.openxmlformats.org/officeDocument/2006/relationships/oleObject" Target="../embeddings/oleObject110.bin"/><Relationship Id="rId4" Type="http://schemas.openxmlformats.org/officeDocument/2006/relationships/image" Target="../media/image9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00.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14.bin"/></Relationships>
</file>

<file path=ppt/slides/_rels/slide21.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5.wmf"/><Relationship Id="rId5" Type="http://schemas.openxmlformats.org/officeDocument/2006/relationships/oleObject" Target="../embeddings/oleObject117.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119.bin"/></Relationships>
</file>

<file path=ppt/slides/_rels/slide22.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9.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2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14.wmf"/><Relationship Id="rId5" Type="http://schemas.openxmlformats.org/officeDocument/2006/relationships/oleObject" Target="../embeddings/oleObject126.bin"/><Relationship Id="rId4" Type="http://schemas.openxmlformats.org/officeDocument/2006/relationships/image" Target="../media/image1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16.wmf"/><Relationship Id="rId5" Type="http://schemas.openxmlformats.org/officeDocument/2006/relationships/oleObject" Target="../embeddings/oleObject128.bin"/><Relationship Id="rId4" Type="http://schemas.openxmlformats.org/officeDocument/2006/relationships/image" Target="../media/image115.wmf"/></Relationships>
</file>

<file path=ppt/slides/_rels/slide25.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129.bin"/><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8.wmf"/><Relationship Id="rId5" Type="http://schemas.openxmlformats.org/officeDocument/2006/relationships/oleObject" Target="../embeddings/oleObject130.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132.bin"/></Relationships>
</file>

<file path=ppt/slides/_rels/slide26.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2.wmf"/><Relationship Id="rId5" Type="http://schemas.openxmlformats.org/officeDocument/2006/relationships/oleObject" Target="../embeddings/oleObject134.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136.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26.wmf"/><Relationship Id="rId5" Type="http://schemas.openxmlformats.org/officeDocument/2006/relationships/oleObject" Target="../embeddings/oleObject138.bin"/><Relationship Id="rId4" Type="http://schemas.openxmlformats.org/officeDocument/2006/relationships/image" Target="../media/image125.wmf"/></Relationships>
</file>

<file path=ppt/slides/_rels/slide28.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oleObject" Target="../embeddings/oleObject144.bin"/><Relationship Id="rId3" Type="http://schemas.openxmlformats.org/officeDocument/2006/relationships/oleObject" Target="../embeddings/oleObject139.bin"/><Relationship Id="rId7" Type="http://schemas.openxmlformats.org/officeDocument/2006/relationships/oleObject" Target="../embeddings/oleObject141.bin"/><Relationship Id="rId12" Type="http://schemas.openxmlformats.org/officeDocument/2006/relationships/image" Target="../media/image13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28.wmf"/><Relationship Id="rId11" Type="http://schemas.openxmlformats.org/officeDocument/2006/relationships/oleObject" Target="../embeddings/oleObject143.bin"/><Relationship Id="rId5" Type="http://schemas.openxmlformats.org/officeDocument/2006/relationships/oleObject" Target="../embeddings/oleObject140.bin"/><Relationship Id="rId10" Type="http://schemas.openxmlformats.org/officeDocument/2006/relationships/image" Target="../media/image130.wmf"/><Relationship Id="rId4" Type="http://schemas.openxmlformats.org/officeDocument/2006/relationships/image" Target="../media/image127.wmf"/><Relationship Id="rId9" Type="http://schemas.openxmlformats.org/officeDocument/2006/relationships/oleObject" Target="../embeddings/oleObject142.bin"/><Relationship Id="rId14" Type="http://schemas.openxmlformats.org/officeDocument/2006/relationships/image" Target="../media/image132.wmf"/></Relationships>
</file>

<file path=ppt/slides/_rels/slide29.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50.bin"/><Relationship Id="rId18" Type="http://schemas.openxmlformats.org/officeDocument/2006/relationships/image" Target="../media/image140.wmf"/><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37.wmf"/><Relationship Id="rId17" Type="http://schemas.openxmlformats.org/officeDocument/2006/relationships/oleObject" Target="../embeddings/oleObject152.bin"/><Relationship Id="rId2" Type="http://schemas.openxmlformats.org/officeDocument/2006/relationships/slideLayout" Target="../slideLayouts/slideLayout2.xml"/><Relationship Id="rId16" Type="http://schemas.openxmlformats.org/officeDocument/2006/relationships/image" Target="../media/image139.wmf"/><Relationship Id="rId20" Type="http://schemas.openxmlformats.org/officeDocument/2006/relationships/image" Target="../media/image141.wmf"/><Relationship Id="rId1" Type="http://schemas.openxmlformats.org/officeDocument/2006/relationships/vmlDrawing" Target="../drawings/vmlDrawing28.vml"/><Relationship Id="rId6" Type="http://schemas.openxmlformats.org/officeDocument/2006/relationships/image" Target="../media/image134.wmf"/><Relationship Id="rId11" Type="http://schemas.openxmlformats.org/officeDocument/2006/relationships/oleObject" Target="../embeddings/oleObject149.bin"/><Relationship Id="rId5" Type="http://schemas.openxmlformats.org/officeDocument/2006/relationships/oleObject" Target="../embeddings/oleObject146.bin"/><Relationship Id="rId15" Type="http://schemas.openxmlformats.org/officeDocument/2006/relationships/oleObject" Target="../embeddings/oleObject151.bin"/><Relationship Id="rId10" Type="http://schemas.openxmlformats.org/officeDocument/2006/relationships/image" Target="../media/image136.wmf"/><Relationship Id="rId19" Type="http://schemas.openxmlformats.org/officeDocument/2006/relationships/oleObject" Target="../embeddings/oleObject153.bin"/><Relationship Id="rId4" Type="http://schemas.openxmlformats.org/officeDocument/2006/relationships/image" Target="../media/image133.wmf"/><Relationship Id="rId9" Type="http://schemas.openxmlformats.org/officeDocument/2006/relationships/oleObject" Target="../embeddings/oleObject148.bin"/><Relationship Id="rId14" Type="http://schemas.openxmlformats.org/officeDocument/2006/relationships/image" Target="../media/image138.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7.wmf"/><Relationship Id="rId1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7.bin"/><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oleObject" Target="../embeddings/oleObject3.bin"/><Relationship Id="rId15" Type="http://schemas.openxmlformats.org/officeDocument/2006/relationships/image" Target="../media/image8.wmf"/><Relationship Id="rId10" Type="http://schemas.openxmlformats.org/officeDocument/2006/relationships/oleObject" Target="../embeddings/oleObject6.bin"/><Relationship Id="rId19" Type="http://schemas.openxmlformats.org/officeDocument/2006/relationships/oleObject" Target="../embeddings/oleObject11.bin"/><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59.bin"/><Relationship Id="rId18" Type="http://schemas.openxmlformats.org/officeDocument/2006/relationships/oleObject" Target="../embeddings/oleObject162.bin"/><Relationship Id="rId3" Type="http://schemas.openxmlformats.org/officeDocument/2006/relationships/oleObject" Target="../embeddings/oleObject154.bin"/><Relationship Id="rId21" Type="http://schemas.openxmlformats.org/officeDocument/2006/relationships/image" Target="../media/image150.wmf"/><Relationship Id="rId7" Type="http://schemas.openxmlformats.org/officeDocument/2006/relationships/oleObject" Target="../embeddings/oleObject156.bin"/><Relationship Id="rId12" Type="http://schemas.openxmlformats.org/officeDocument/2006/relationships/image" Target="../media/image146.wmf"/><Relationship Id="rId17" Type="http://schemas.openxmlformats.org/officeDocument/2006/relationships/image" Target="../media/image148.wmf"/><Relationship Id="rId2" Type="http://schemas.openxmlformats.org/officeDocument/2006/relationships/slideLayout" Target="../slideLayouts/slideLayout2.xml"/><Relationship Id="rId16" Type="http://schemas.openxmlformats.org/officeDocument/2006/relationships/oleObject" Target="../embeddings/oleObject161.bin"/><Relationship Id="rId20" Type="http://schemas.openxmlformats.org/officeDocument/2006/relationships/oleObject" Target="../embeddings/oleObject163.bin"/><Relationship Id="rId1" Type="http://schemas.openxmlformats.org/officeDocument/2006/relationships/vmlDrawing" Target="../drawings/vmlDrawing29.vml"/><Relationship Id="rId6" Type="http://schemas.openxmlformats.org/officeDocument/2006/relationships/image" Target="../media/image143.wmf"/><Relationship Id="rId11" Type="http://schemas.openxmlformats.org/officeDocument/2006/relationships/oleObject" Target="../embeddings/oleObject158.bin"/><Relationship Id="rId5" Type="http://schemas.openxmlformats.org/officeDocument/2006/relationships/oleObject" Target="../embeddings/oleObject155.bin"/><Relationship Id="rId15" Type="http://schemas.openxmlformats.org/officeDocument/2006/relationships/oleObject" Target="../embeddings/oleObject160.bin"/><Relationship Id="rId23" Type="http://schemas.openxmlformats.org/officeDocument/2006/relationships/image" Target="../media/image151.wmf"/><Relationship Id="rId10" Type="http://schemas.openxmlformats.org/officeDocument/2006/relationships/image" Target="../media/image145.wmf"/><Relationship Id="rId19" Type="http://schemas.openxmlformats.org/officeDocument/2006/relationships/image" Target="../media/image149.wmf"/><Relationship Id="rId4" Type="http://schemas.openxmlformats.org/officeDocument/2006/relationships/image" Target="../media/image142.wmf"/><Relationship Id="rId9" Type="http://schemas.openxmlformats.org/officeDocument/2006/relationships/oleObject" Target="../embeddings/oleObject157.bin"/><Relationship Id="rId14" Type="http://schemas.openxmlformats.org/officeDocument/2006/relationships/image" Target="../media/image147.wmf"/><Relationship Id="rId22" Type="http://schemas.openxmlformats.org/officeDocument/2006/relationships/oleObject" Target="../embeddings/oleObject164.bin"/></Relationships>
</file>

<file path=ppt/slides/_rels/slide31.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oleObject165.bin"/><Relationship Id="rId7" Type="http://schemas.openxmlformats.org/officeDocument/2006/relationships/oleObject" Target="../embeddings/oleObject167.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3.wmf"/><Relationship Id="rId5" Type="http://schemas.openxmlformats.org/officeDocument/2006/relationships/oleObject" Target="../embeddings/oleObject166.bin"/><Relationship Id="rId4" Type="http://schemas.openxmlformats.org/officeDocument/2006/relationships/image" Target="../media/image152.wmf"/></Relationships>
</file>

<file path=ppt/slides/_rels/slide32.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173.bin"/><Relationship Id="rId18" Type="http://schemas.openxmlformats.org/officeDocument/2006/relationships/image" Target="../media/image162.wmf"/><Relationship Id="rId3" Type="http://schemas.openxmlformats.org/officeDocument/2006/relationships/oleObject" Target="../embeddings/oleObject168.bin"/><Relationship Id="rId7" Type="http://schemas.openxmlformats.org/officeDocument/2006/relationships/oleObject" Target="../embeddings/oleObject170.bin"/><Relationship Id="rId12" Type="http://schemas.openxmlformats.org/officeDocument/2006/relationships/image" Target="../media/image159.wmf"/><Relationship Id="rId17" Type="http://schemas.openxmlformats.org/officeDocument/2006/relationships/oleObject" Target="../embeddings/oleObject175.bin"/><Relationship Id="rId2" Type="http://schemas.openxmlformats.org/officeDocument/2006/relationships/slideLayout" Target="../slideLayouts/slideLayout2.xml"/><Relationship Id="rId16" Type="http://schemas.openxmlformats.org/officeDocument/2006/relationships/image" Target="../media/image161.wmf"/><Relationship Id="rId1" Type="http://schemas.openxmlformats.org/officeDocument/2006/relationships/vmlDrawing" Target="../drawings/vmlDrawing31.vml"/><Relationship Id="rId6" Type="http://schemas.openxmlformats.org/officeDocument/2006/relationships/image" Target="../media/image156.wmf"/><Relationship Id="rId11" Type="http://schemas.openxmlformats.org/officeDocument/2006/relationships/oleObject" Target="../embeddings/oleObject172.bin"/><Relationship Id="rId5" Type="http://schemas.openxmlformats.org/officeDocument/2006/relationships/oleObject" Target="../embeddings/oleObject169.bin"/><Relationship Id="rId15" Type="http://schemas.openxmlformats.org/officeDocument/2006/relationships/oleObject" Target="../embeddings/oleObject174.bin"/><Relationship Id="rId10" Type="http://schemas.openxmlformats.org/officeDocument/2006/relationships/image" Target="../media/image158.wmf"/><Relationship Id="rId4" Type="http://schemas.openxmlformats.org/officeDocument/2006/relationships/image" Target="../media/image155.wmf"/><Relationship Id="rId9" Type="http://schemas.openxmlformats.org/officeDocument/2006/relationships/oleObject" Target="../embeddings/oleObject171.bin"/><Relationship Id="rId14" Type="http://schemas.openxmlformats.org/officeDocument/2006/relationships/image" Target="../media/image160.wmf"/></Relationships>
</file>

<file path=ppt/slides/_rels/slide33.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76.bin"/><Relationship Id="rId7" Type="http://schemas.openxmlformats.org/officeDocument/2006/relationships/oleObject" Target="../embeddings/oleObject178.bin"/><Relationship Id="rId12" Type="http://schemas.openxmlformats.org/officeDocument/2006/relationships/image" Target="../media/image167.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64.wmf"/><Relationship Id="rId11" Type="http://schemas.openxmlformats.org/officeDocument/2006/relationships/oleObject" Target="../embeddings/oleObject180.bin"/><Relationship Id="rId5" Type="http://schemas.openxmlformats.org/officeDocument/2006/relationships/oleObject" Target="../embeddings/oleObject177.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179.bin"/></Relationships>
</file>

<file path=ppt/slides/_rels/slide34.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186.bin"/><Relationship Id="rId3" Type="http://schemas.openxmlformats.org/officeDocument/2006/relationships/oleObject" Target="../embeddings/oleObject181.bin"/><Relationship Id="rId7" Type="http://schemas.openxmlformats.org/officeDocument/2006/relationships/oleObject" Target="../embeddings/oleObject183.bin"/><Relationship Id="rId12" Type="http://schemas.openxmlformats.org/officeDocument/2006/relationships/image" Target="../media/image172.wmf"/><Relationship Id="rId2" Type="http://schemas.openxmlformats.org/officeDocument/2006/relationships/slideLayout" Target="../slideLayouts/slideLayout2.xml"/><Relationship Id="rId16" Type="http://schemas.openxmlformats.org/officeDocument/2006/relationships/image" Target="../media/image174.wmf"/><Relationship Id="rId1" Type="http://schemas.openxmlformats.org/officeDocument/2006/relationships/vmlDrawing" Target="../drawings/vmlDrawing33.vml"/><Relationship Id="rId6" Type="http://schemas.openxmlformats.org/officeDocument/2006/relationships/image" Target="../media/image169.wmf"/><Relationship Id="rId11" Type="http://schemas.openxmlformats.org/officeDocument/2006/relationships/oleObject" Target="../embeddings/oleObject185.bin"/><Relationship Id="rId5" Type="http://schemas.openxmlformats.org/officeDocument/2006/relationships/oleObject" Target="../embeddings/oleObject182.bin"/><Relationship Id="rId15" Type="http://schemas.openxmlformats.org/officeDocument/2006/relationships/oleObject" Target="../embeddings/oleObject187.bin"/><Relationship Id="rId10" Type="http://schemas.openxmlformats.org/officeDocument/2006/relationships/image" Target="../media/image171.wmf"/><Relationship Id="rId4" Type="http://schemas.openxmlformats.org/officeDocument/2006/relationships/image" Target="../media/image168.wmf"/><Relationship Id="rId9" Type="http://schemas.openxmlformats.org/officeDocument/2006/relationships/oleObject" Target="../embeddings/oleObject184.bin"/><Relationship Id="rId14" Type="http://schemas.openxmlformats.org/officeDocument/2006/relationships/image" Target="../media/image173.wmf"/></Relationships>
</file>

<file path=ppt/slides/_rels/slide35.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76.wmf"/><Relationship Id="rId11" Type="http://schemas.openxmlformats.org/officeDocument/2006/relationships/oleObject" Target="../embeddings/oleObject192.bin"/><Relationship Id="rId5" Type="http://schemas.openxmlformats.org/officeDocument/2006/relationships/oleObject" Target="../embeddings/oleObject189.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91.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95.bin"/><Relationship Id="rId3" Type="http://schemas.openxmlformats.org/officeDocument/2006/relationships/notesSlide" Target="../notesSlides/notesSlide2.xml"/><Relationship Id="rId7"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94.bin"/><Relationship Id="rId5" Type="http://schemas.openxmlformats.org/officeDocument/2006/relationships/image" Target="../media/image180.wmf"/><Relationship Id="rId4" Type="http://schemas.openxmlformats.org/officeDocument/2006/relationships/oleObject" Target="../embeddings/oleObject193.bin"/><Relationship Id="rId9" Type="http://schemas.openxmlformats.org/officeDocument/2006/relationships/image" Target="../media/image182.wmf"/></Relationships>
</file>

<file path=ppt/slides/_rels/slide37.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96.bin"/><Relationship Id="rId7" Type="http://schemas.openxmlformats.org/officeDocument/2006/relationships/oleObject" Target="../embeddings/oleObject198.bin"/><Relationship Id="rId12" Type="http://schemas.openxmlformats.org/officeDocument/2006/relationships/image" Target="../media/image187.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84.wmf"/><Relationship Id="rId11" Type="http://schemas.openxmlformats.org/officeDocument/2006/relationships/oleObject" Target="../embeddings/oleObject200.bin"/><Relationship Id="rId5" Type="http://schemas.openxmlformats.org/officeDocument/2006/relationships/oleObject" Target="../embeddings/oleObject197.bin"/><Relationship Id="rId10" Type="http://schemas.openxmlformats.org/officeDocument/2006/relationships/image" Target="../media/image186.wmf"/><Relationship Id="rId4" Type="http://schemas.openxmlformats.org/officeDocument/2006/relationships/image" Target="../media/image183.wmf"/><Relationship Id="rId9" Type="http://schemas.openxmlformats.org/officeDocument/2006/relationships/oleObject" Target="../embeddings/oleObject199.bin"/></Relationships>
</file>

<file path=ppt/slides/_rels/slide38.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89.wmf"/><Relationship Id="rId5" Type="http://schemas.openxmlformats.org/officeDocument/2006/relationships/oleObject" Target="../embeddings/oleObject202.bin"/><Relationship Id="rId4" Type="http://schemas.openxmlformats.org/officeDocument/2006/relationships/image" Target="../media/image18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92.wmf"/><Relationship Id="rId5" Type="http://schemas.openxmlformats.org/officeDocument/2006/relationships/oleObject" Target="../embeddings/oleObject205.bin"/><Relationship Id="rId4" Type="http://schemas.openxmlformats.org/officeDocument/2006/relationships/image" Target="../media/image191.wmf"/></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13.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5.bin"/></Relationships>
</file>

<file path=ppt/slides/_rels/slide40.x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oleObject" Target="../embeddings/oleObject211.bin"/><Relationship Id="rId18" Type="http://schemas.openxmlformats.org/officeDocument/2006/relationships/image" Target="../media/image200.wmf"/><Relationship Id="rId3" Type="http://schemas.openxmlformats.org/officeDocument/2006/relationships/oleObject" Target="../embeddings/oleObject206.bin"/><Relationship Id="rId7" Type="http://schemas.openxmlformats.org/officeDocument/2006/relationships/oleObject" Target="../embeddings/oleObject208.bin"/><Relationship Id="rId12" Type="http://schemas.openxmlformats.org/officeDocument/2006/relationships/image" Target="../media/image197.wmf"/><Relationship Id="rId17" Type="http://schemas.openxmlformats.org/officeDocument/2006/relationships/oleObject" Target="../embeddings/oleObject213.bin"/><Relationship Id="rId2" Type="http://schemas.openxmlformats.org/officeDocument/2006/relationships/slideLayout" Target="../slideLayouts/slideLayout2.xml"/><Relationship Id="rId16" Type="http://schemas.openxmlformats.org/officeDocument/2006/relationships/image" Target="../media/image199.wmf"/><Relationship Id="rId20" Type="http://schemas.openxmlformats.org/officeDocument/2006/relationships/image" Target="../media/image201.wmf"/><Relationship Id="rId1" Type="http://schemas.openxmlformats.org/officeDocument/2006/relationships/vmlDrawing" Target="../drawings/vmlDrawing39.vml"/><Relationship Id="rId6" Type="http://schemas.openxmlformats.org/officeDocument/2006/relationships/image" Target="../media/image194.wmf"/><Relationship Id="rId11" Type="http://schemas.openxmlformats.org/officeDocument/2006/relationships/oleObject" Target="../embeddings/oleObject210.bin"/><Relationship Id="rId5" Type="http://schemas.openxmlformats.org/officeDocument/2006/relationships/oleObject" Target="../embeddings/oleObject207.bin"/><Relationship Id="rId15" Type="http://schemas.openxmlformats.org/officeDocument/2006/relationships/oleObject" Target="../embeddings/oleObject212.bin"/><Relationship Id="rId10" Type="http://schemas.openxmlformats.org/officeDocument/2006/relationships/image" Target="../media/image196.wmf"/><Relationship Id="rId19" Type="http://schemas.openxmlformats.org/officeDocument/2006/relationships/oleObject" Target="../embeddings/oleObject214.bin"/><Relationship Id="rId4" Type="http://schemas.openxmlformats.org/officeDocument/2006/relationships/image" Target="../media/image193.wmf"/><Relationship Id="rId9" Type="http://schemas.openxmlformats.org/officeDocument/2006/relationships/oleObject" Target="../embeddings/oleObject209.bin"/><Relationship Id="rId14" Type="http://schemas.openxmlformats.org/officeDocument/2006/relationships/image" Target="../media/image198.wmf"/></Relationships>
</file>

<file path=ppt/slides/_rels/slide41.xml.rels><?xml version="1.0" encoding="UTF-8" standalone="yes"?>
<Relationships xmlns="http://schemas.openxmlformats.org/package/2006/relationships"><Relationship Id="rId8" Type="http://schemas.openxmlformats.org/officeDocument/2006/relationships/image" Target="../media/image204.wmf"/><Relationship Id="rId3" Type="http://schemas.openxmlformats.org/officeDocument/2006/relationships/oleObject" Target="../embeddings/oleObject215.bin"/><Relationship Id="rId7" Type="http://schemas.openxmlformats.org/officeDocument/2006/relationships/oleObject" Target="../embeddings/oleObject217.bin"/><Relationship Id="rId12" Type="http://schemas.openxmlformats.org/officeDocument/2006/relationships/image" Target="../media/image206.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203.wmf"/><Relationship Id="rId11" Type="http://schemas.openxmlformats.org/officeDocument/2006/relationships/oleObject" Target="../embeddings/oleObject219.bin"/><Relationship Id="rId5" Type="http://schemas.openxmlformats.org/officeDocument/2006/relationships/oleObject" Target="../embeddings/oleObject216.bin"/><Relationship Id="rId10" Type="http://schemas.openxmlformats.org/officeDocument/2006/relationships/image" Target="../media/image205.wmf"/><Relationship Id="rId4" Type="http://schemas.openxmlformats.org/officeDocument/2006/relationships/image" Target="../media/image202.wmf"/><Relationship Id="rId9" Type="http://schemas.openxmlformats.org/officeDocument/2006/relationships/oleObject" Target="../embeddings/oleObject21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208.wmf"/><Relationship Id="rId5" Type="http://schemas.openxmlformats.org/officeDocument/2006/relationships/oleObject" Target="../embeddings/oleObject221.bin"/><Relationship Id="rId4" Type="http://schemas.openxmlformats.org/officeDocument/2006/relationships/image" Target="../media/image207.wmf"/></Relationships>
</file>

<file path=ppt/slides/_rels/slide43.xml.rels><?xml version="1.0" encoding="UTF-8" standalone="yes"?>
<Relationships xmlns="http://schemas.openxmlformats.org/package/2006/relationships"><Relationship Id="rId8" Type="http://schemas.openxmlformats.org/officeDocument/2006/relationships/image" Target="../media/image211.wmf"/><Relationship Id="rId13" Type="http://schemas.openxmlformats.org/officeDocument/2006/relationships/oleObject" Target="../embeddings/oleObject227.bin"/><Relationship Id="rId18" Type="http://schemas.openxmlformats.org/officeDocument/2006/relationships/image" Target="../media/image216.wmf"/><Relationship Id="rId3" Type="http://schemas.openxmlformats.org/officeDocument/2006/relationships/oleObject" Target="../embeddings/oleObject222.bin"/><Relationship Id="rId21" Type="http://schemas.openxmlformats.org/officeDocument/2006/relationships/oleObject" Target="../embeddings/oleObject231.bin"/><Relationship Id="rId7" Type="http://schemas.openxmlformats.org/officeDocument/2006/relationships/oleObject" Target="../embeddings/oleObject224.bin"/><Relationship Id="rId12" Type="http://schemas.openxmlformats.org/officeDocument/2006/relationships/image" Target="../media/image213.wmf"/><Relationship Id="rId17" Type="http://schemas.openxmlformats.org/officeDocument/2006/relationships/oleObject" Target="../embeddings/oleObject229.bin"/><Relationship Id="rId2" Type="http://schemas.openxmlformats.org/officeDocument/2006/relationships/slideLayout" Target="../slideLayouts/slideLayout2.xml"/><Relationship Id="rId16" Type="http://schemas.openxmlformats.org/officeDocument/2006/relationships/image" Target="../media/image215.wmf"/><Relationship Id="rId20" Type="http://schemas.openxmlformats.org/officeDocument/2006/relationships/image" Target="../media/image217.wmf"/><Relationship Id="rId1" Type="http://schemas.openxmlformats.org/officeDocument/2006/relationships/vmlDrawing" Target="../drawings/vmlDrawing42.vml"/><Relationship Id="rId6" Type="http://schemas.openxmlformats.org/officeDocument/2006/relationships/image" Target="../media/image210.wmf"/><Relationship Id="rId11" Type="http://schemas.openxmlformats.org/officeDocument/2006/relationships/oleObject" Target="../embeddings/oleObject226.bin"/><Relationship Id="rId5" Type="http://schemas.openxmlformats.org/officeDocument/2006/relationships/oleObject" Target="../embeddings/oleObject223.bin"/><Relationship Id="rId15" Type="http://schemas.openxmlformats.org/officeDocument/2006/relationships/oleObject" Target="../embeddings/oleObject228.bin"/><Relationship Id="rId10" Type="http://schemas.openxmlformats.org/officeDocument/2006/relationships/image" Target="../media/image212.wmf"/><Relationship Id="rId19" Type="http://schemas.openxmlformats.org/officeDocument/2006/relationships/oleObject" Target="../embeddings/oleObject230.bin"/><Relationship Id="rId4" Type="http://schemas.openxmlformats.org/officeDocument/2006/relationships/image" Target="../media/image209.wmf"/><Relationship Id="rId9" Type="http://schemas.openxmlformats.org/officeDocument/2006/relationships/oleObject" Target="../embeddings/oleObject225.bin"/><Relationship Id="rId14" Type="http://schemas.openxmlformats.org/officeDocument/2006/relationships/image" Target="../media/image214.wmf"/><Relationship Id="rId22" Type="http://schemas.openxmlformats.org/officeDocument/2006/relationships/image" Target="../media/image21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220.wmf"/><Relationship Id="rId5" Type="http://schemas.openxmlformats.org/officeDocument/2006/relationships/oleObject" Target="../embeddings/oleObject233.bin"/><Relationship Id="rId4" Type="http://schemas.openxmlformats.org/officeDocument/2006/relationships/image" Target="../media/image21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222.wmf"/><Relationship Id="rId5" Type="http://schemas.openxmlformats.org/officeDocument/2006/relationships/oleObject" Target="../embeddings/oleObject235.bin"/><Relationship Id="rId4" Type="http://schemas.openxmlformats.org/officeDocument/2006/relationships/image" Target="../media/image221.wmf"/></Relationships>
</file>

<file path=ppt/slides/_rels/slide46.xml.rels><?xml version="1.0" encoding="UTF-8" standalone="yes"?>
<Relationships xmlns="http://schemas.openxmlformats.org/package/2006/relationships"><Relationship Id="rId8" Type="http://schemas.openxmlformats.org/officeDocument/2006/relationships/image" Target="../media/image225.wmf"/><Relationship Id="rId13" Type="http://schemas.openxmlformats.org/officeDocument/2006/relationships/oleObject" Target="../embeddings/oleObject241.bin"/><Relationship Id="rId18" Type="http://schemas.openxmlformats.org/officeDocument/2006/relationships/image" Target="../media/image230.wmf"/><Relationship Id="rId3" Type="http://schemas.openxmlformats.org/officeDocument/2006/relationships/oleObject" Target="../embeddings/oleObject236.bin"/><Relationship Id="rId7" Type="http://schemas.openxmlformats.org/officeDocument/2006/relationships/oleObject" Target="../embeddings/oleObject238.bin"/><Relationship Id="rId12" Type="http://schemas.openxmlformats.org/officeDocument/2006/relationships/image" Target="../media/image227.wmf"/><Relationship Id="rId17" Type="http://schemas.openxmlformats.org/officeDocument/2006/relationships/oleObject" Target="../embeddings/oleObject243.bin"/><Relationship Id="rId2" Type="http://schemas.openxmlformats.org/officeDocument/2006/relationships/slideLayout" Target="../slideLayouts/slideLayout2.xml"/><Relationship Id="rId16" Type="http://schemas.openxmlformats.org/officeDocument/2006/relationships/image" Target="../media/image229.wmf"/><Relationship Id="rId1" Type="http://schemas.openxmlformats.org/officeDocument/2006/relationships/vmlDrawing" Target="../drawings/vmlDrawing45.vml"/><Relationship Id="rId6" Type="http://schemas.openxmlformats.org/officeDocument/2006/relationships/image" Target="../media/image224.wmf"/><Relationship Id="rId11" Type="http://schemas.openxmlformats.org/officeDocument/2006/relationships/oleObject" Target="../embeddings/oleObject240.bin"/><Relationship Id="rId5" Type="http://schemas.openxmlformats.org/officeDocument/2006/relationships/oleObject" Target="../embeddings/oleObject237.bin"/><Relationship Id="rId15" Type="http://schemas.openxmlformats.org/officeDocument/2006/relationships/oleObject" Target="../embeddings/oleObject242.bin"/><Relationship Id="rId10" Type="http://schemas.openxmlformats.org/officeDocument/2006/relationships/image" Target="../media/image226.wmf"/><Relationship Id="rId4" Type="http://schemas.openxmlformats.org/officeDocument/2006/relationships/image" Target="../media/image223.wmf"/><Relationship Id="rId9" Type="http://schemas.openxmlformats.org/officeDocument/2006/relationships/oleObject" Target="../embeddings/oleObject239.bin"/><Relationship Id="rId14" Type="http://schemas.openxmlformats.org/officeDocument/2006/relationships/image" Target="../media/image228.wmf"/></Relationships>
</file>

<file path=ppt/slides/_rels/slide47.xml.rels><?xml version="1.0" encoding="UTF-8" standalone="yes"?>
<Relationships xmlns="http://schemas.openxmlformats.org/package/2006/relationships"><Relationship Id="rId8" Type="http://schemas.openxmlformats.org/officeDocument/2006/relationships/image" Target="../media/image233.wmf"/><Relationship Id="rId3" Type="http://schemas.openxmlformats.org/officeDocument/2006/relationships/oleObject" Target="../embeddings/oleObject244.bin"/><Relationship Id="rId7" Type="http://schemas.openxmlformats.org/officeDocument/2006/relationships/oleObject" Target="../embeddings/oleObject246.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32.wmf"/><Relationship Id="rId5" Type="http://schemas.openxmlformats.org/officeDocument/2006/relationships/oleObject" Target="../embeddings/oleObject245.bin"/><Relationship Id="rId10" Type="http://schemas.openxmlformats.org/officeDocument/2006/relationships/image" Target="../media/image234.wmf"/><Relationship Id="rId4" Type="http://schemas.openxmlformats.org/officeDocument/2006/relationships/image" Target="../media/image231.wmf"/><Relationship Id="rId9" Type="http://schemas.openxmlformats.org/officeDocument/2006/relationships/oleObject" Target="../embeddings/oleObject247.bin"/></Relationships>
</file>

<file path=ppt/slides/_rels/slide48.xml.rels><?xml version="1.0" encoding="UTF-8" standalone="yes"?>
<Relationships xmlns="http://schemas.openxmlformats.org/package/2006/relationships"><Relationship Id="rId8" Type="http://schemas.openxmlformats.org/officeDocument/2006/relationships/image" Target="../media/image237.wmf"/><Relationship Id="rId13" Type="http://schemas.openxmlformats.org/officeDocument/2006/relationships/oleObject" Target="../embeddings/oleObject253.bin"/><Relationship Id="rId3" Type="http://schemas.openxmlformats.org/officeDocument/2006/relationships/oleObject" Target="../embeddings/oleObject248.bin"/><Relationship Id="rId7" Type="http://schemas.openxmlformats.org/officeDocument/2006/relationships/oleObject" Target="../embeddings/oleObject250.bin"/><Relationship Id="rId12" Type="http://schemas.openxmlformats.org/officeDocument/2006/relationships/image" Target="../media/image239.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236.wmf"/><Relationship Id="rId11" Type="http://schemas.openxmlformats.org/officeDocument/2006/relationships/oleObject" Target="../embeddings/oleObject252.bin"/><Relationship Id="rId5" Type="http://schemas.openxmlformats.org/officeDocument/2006/relationships/oleObject" Target="../embeddings/oleObject249.bin"/><Relationship Id="rId10" Type="http://schemas.openxmlformats.org/officeDocument/2006/relationships/image" Target="../media/image238.wmf"/><Relationship Id="rId4" Type="http://schemas.openxmlformats.org/officeDocument/2006/relationships/image" Target="../media/image235.wmf"/><Relationship Id="rId9" Type="http://schemas.openxmlformats.org/officeDocument/2006/relationships/oleObject" Target="../embeddings/oleObject251.bin"/><Relationship Id="rId14" Type="http://schemas.openxmlformats.org/officeDocument/2006/relationships/image" Target="../media/image240.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56.bin"/><Relationship Id="rId13" Type="http://schemas.openxmlformats.org/officeDocument/2006/relationships/image" Target="../media/image244.wmf"/><Relationship Id="rId3" Type="http://schemas.openxmlformats.org/officeDocument/2006/relationships/notesSlide" Target="../notesSlides/notesSlide3.xml"/><Relationship Id="rId7" Type="http://schemas.openxmlformats.org/officeDocument/2006/relationships/image" Target="../media/image236.wmf"/><Relationship Id="rId12" Type="http://schemas.openxmlformats.org/officeDocument/2006/relationships/oleObject" Target="../embeddings/oleObject258.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255.bin"/><Relationship Id="rId11" Type="http://schemas.openxmlformats.org/officeDocument/2006/relationships/image" Target="../media/image243.wmf"/><Relationship Id="rId5" Type="http://schemas.openxmlformats.org/officeDocument/2006/relationships/image" Target="../media/image241.wmf"/><Relationship Id="rId10" Type="http://schemas.openxmlformats.org/officeDocument/2006/relationships/oleObject" Target="../embeddings/oleObject257.bin"/><Relationship Id="rId4" Type="http://schemas.openxmlformats.org/officeDocument/2006/relationships/oleObject" Target="../embeddings/oleObject254.bin"/><Relationship Id="rId9" Type="http://schemas.openxmlformats.org/officeDocument/2006/relationships/image" Target="../media/image242.wmf"/></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18" Type="http://schemas.openxmlformats.org/officeDocument/2006/relationships/oleObject" Target="../embeddings/oleObject24.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1.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17.bin"/><Relationship Id="rId15" Type="http://schemas.openxmlformats.org/officeDocument/2006/relationships/image" Target="../media/image20.wmf"/><Relationship Id="rId10" Type="http://schemas.openxmlformats.org/officeDocument/2006/relationships/oleObject" Target="../embeddings/oleObject20.bin"/><Relationship Id="rId19" Type="http://schemas.openxmlformats.org/officeDocument/2006/relationships/image" Target="../media/image22.wmf"/><Relationship Id="rId4" Type="http://schemas.openxmlformats.org/officeDocument/2006/relationships/image" Target="../media/image15.wmf"/><Relationship Id="rId9" Type="http://schemas.openxmlformats.org/officeDocument/2006/relationships/oleObject" Target="../embeddings/oleObject19.bin"/><Relationship Id="rId14" Type="http://schemas.openxmlformats.org/officeDocument/2006/relationships/oleObject" Target="../embeddings/oleObject22.bin"/></Relationships>
</file>

<file path=ppt/slides/_rels/slide50.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oleObject" Target="../embeddings/oleObject259.bin"/><Relationship Id="rId7" Type="http://schemas.openxmlformats.org/officeDocument/2006/relationships/oleObject" Target="../embeddings/oleObject261.bin"/><Relationship Id="rId12" Type="http://schemas.openxmlformats.org/officeDocument/2006/relationships/image" Target="../media/image249.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246.wmf"/><Relationship Id="rId11" Type="http://schemas.openxmlformats.org/officeDocument/2006/relationships/oleObject" Target="../embeddings/oleObject263.bin"/><Relationship Id="rId5" Type="http://schemas.openxmlformats.org/officeDocument/2006/relationships/oleObject" Target="../embeddings/oleObject260.bin"/><Relationship Id="rId10" Type="http://schemas.openxmlformats.org/officeDocument/2006/relationships/image" Target="../media/image248.wmf"/><Relationship Id="rId4" Type="http://schemas.openxmlformats.org/officeDocument/2006/relationships/image" Target="../media/image245.wmf"/><Relationship Id="rId9" Type="http://schemas.openxmlformats.org/officeDocument/2006/relationships/oleObject" Target="../embeddings/oleObject262.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64.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51.wmf"/><Relationship Id="rId5" Type="http://schemas.openxmlformats.org/officeDocument/2006/relationships/oleObject" Target="../embeddings/oleObject265.bin"/><Relationship Id="rId4" Type="http://schemas.openxmlformats.org/officeDocument/2006/relationships/image" Target="../media/image25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6.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252.wmf"/></Relationships>
</file>

<file path=ppt/slides/_rels/slide53.xml.rels><?xml version="1.0" encoding="UTF-8" standalone="yes"?>
<Relationships xmlns="http://schemas.openxmlformats.org/package/2006/relationships"><Relationship Id="rId8" Type="http://schemas.openxmlformats.org/officeDocument/2006/relationships/image" Target="../media/image255.wmf"/><Relationship Id="rId3" Type="http://schemas.openxmlformats.org/officeDocument/2006/relationships/oleObject" Target="../embeddings/oleObject267.bin"/><Relationship Id="rId7" Type="http://schemas.openxmlformats.org/officeDocument/2006/relationships/oleObject" Target="../embeddings/oleObject269.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254.wmf"/><Relationship Id="rId5" Type="http://schemas.openxmlformats.org/officeDocument/2006/relationships/oleObject" Target="../embeddings/oleObject268.bin"/><Relationship Id="rId4" Type="http://schemas.openxmlformats.org/officeDocument/2006/relationships/image" Target="../media/image253.wmf"/></Relationships>
</file>

<file path=ppt/slides/_rels/slide54.xml.rels><?xml version="1.0" encoding="UTF-8" standalone="yes"?>
<Relationships xmlns="http://schemas.openxmlformats.org/package/2006/relationships"><Relationship Id="rId8" Type="http://schemas.openxmlformats.org/officeDocument/2006/relationships/image" Target="../media/image258.wmf"/><Relationship Id="rId3" Type="http://schemas.openxmlformats.org/officeDocument/2006/relationships/oleObject" Target="../embeddings/oleObject270.bin"/><Relationship Id="rId7" Type="http://schemas.openxmlformats.org/officeDocument/2006/relationships/oleObject" Target="../embeddings/oleObject272.bin"/><Relationship Id="rId12" Type="http://schemas.openxmlformats.org/officeDocument/2006/relationships/image" Target="../media/image260.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57.wmf"/><Relationship Id="rId11" Type="http://schemas.openxmlformats.org/officeDocument/2006/relationships/oleObject" Target="../embeddings/oleObject274.bin"/><Relationship Id="rId5" Type="http://schemas.openxmlformats.org/officeDocument/2006/relationships/oleObject" Target="../embeddings/oleObject271.bin"/><Relationship Id="rId10" Type="http://schemas.openxmlformats.org/officeDocument/2006/relationships/image" Target="../media/image259.wmf"/><Relationship Id="rId4" Type="http://schemas.openxmlformats.org/officeDocument/2006/relationships/image" Target="../media/image256.wmf"/><Relationship Id="rId9" Type="http://schemas.openxmlformats.org/officeDocument/2006/relationships/oleObject" Target="../embeddings/oleObject273.bin"/></Relationships>
</file>

<file path=ppt/slides/_rels/slide55.xml.rels><?xml version="1.0" encoding="UTF-8" standalone="yes"?>
<Relationships xmlns="http://schemas.openxmlformats.org/package/2006/relationships"><Relationship Id="rId8" Type="http://schemas.openxmlformats.org/officeDocument/2006/relationships/image" Target="../media/image263.wmf"/><Relationship Id="rId3" Type="http://schemas.openxmlformats.org/officeDocument/2006/relationships/oleObject" Target="../embeddings/oleObject275.bin"/><Relationship Id="rId7" Type="http://schemas.openxmlformats.org/officeDocument/2006/relationships/oleObject" Target="../embeddings/oleObject277.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262.wmf"/><Relationship Id="rId5" Type="http://schemas.openxmlformats.org/officeDocument/2006/relationships/oleObject" Target="../embeddings/oleObject276.bin"/><Relationship Id="rId10" Type="http://schemas.openxmlformats.org/officeDocument/2006/relationships/image" Target="../media/image264.wmf"/><Relationship Id="rId4" Type="http://schemas.openxmlformats.org/officeDocument/2006/relationships/image" Target="../media/image261.wmf"/><Relationship Id="rId9" Type="http://schemas.openxmlformats.org/officeDocument/2006/relationships/oleObject" Target="../embeddings/oleObject278.bin"/></Relationships>
</file>

<file path=ppt/slides/_rels/slide56.xml.rels><?xml version="1.0" encoding="UTF-8" standalone="yes"?>
<Relationships xmlns="http://schemas.openxmlformats.org/package/2006/relationships"><Relationship Id="rId8" Type="http://schemas.openxmlformats.org/officeDocument/2006/relationships/image" Target="../media/image267.wmf"/><Relationship Id="rId13"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1.bin"/><Relationship Id="rId12" Type="http://schemas.openxmlformats.org/officeDocument/2006/relationships/image" Target="../media/image269.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66.wmf"/><Relationship Id="rId11" Type="http://schemas.openxmlformats.org/officeDocument/2006/relationships/oleObject" Target="../embeddings/oleObject283.bin"/><Relationship Id="rId5" Type="http://schemas.openxmlformats.org/officeDocument/2006/relationships/oleObject" Target="../embeddings/oleObject280.bin"/><Relationship Id="rId10" Type="http://schemas.openxmlformats.org/officeDocument/2006/relationships/image" Target="../media/image268.wmf"/><Relationship Id="rId4" Type="http://schemas.openxmlformats.org/officeDocument/2006/relationships/image" Target="../media/image265.wmf"/><Relationship Id="rId9" Type="http://schemas.openxmlformats.org/officeDocument/2006/relationships/oleObject" Target="../embeddings/oleObject282.bin"/><Relationship Id="rId14" Type="http://schemas.openxmlformats.org/officeDocument/2006/relationships/image" Target="../media/image270.wmf"/></Relationships>
</file>

<file path=ppt/slides/_rels/slide57.xml.rels><?xml version="1.0" encoding="UTF-8" standalone="yes"?>
<Relationships xmlns="http://schemas.openxmlformats.org/package/2006/relationships"><Relationship Id="rId8" Type="http://schemas.openxmlformats.org/officeDocument/2006/relationships/image" Target="../media/image273.wmf"/><Relationship Id="rId13" Type="http://schemas.openxmlformats.org/officeDocument/2006/relationships/oleObject" Target="../embeddings/oleObject290.bin"/><Relationship Id="rId3" Type="http://schemas.openxmlformats.org/officeDocument/2006/relationships/oleObject" Target="../embeddings/oleObject285.bin"/><Relationship Id="rId7" Type="http://schemas.openxmlformats.org/officeDocument/2006/relationships/oleObject" Target="../embeddings/oleObject287.bin"/><Relationship Id="rId12" Type="http://schemas.openxmlformats.org/officeDocument/2006/relationships/image" Target="../media/image275.wmf"/><Relationship Id="rId2" Type="http://schemas.openxmlformats.org/officeDocument/2006/relationships/slideLayout" Target="../slideLayouts/slideLayout2.xml"/><Relationship Id="rId16" Type="http://schemas.openxmlformats.org/officeDocument/2006/relationships/image" Target="../media/image277.wmf"/><Relationship Id="rId1" Type="http://schemas.openxmlformats.org/officeDocument/2006/relationships/vmlDrawing" Target="../drawings/vmlDrawing56.vml"/><Relationship Id="rId6" Type="http://schemas.openxmlformats.org/officeDocument/2006/relationships/image" Target="../media/image272.wmf"/><Relationship Id="rId11" Type="http://schemas.openxmlformats.org/officeDocument/2006/relationships/oleObject" Target="../embeddings/oleObject289.bin"/><Relationship Id="rId5" Type="http://schemas.openxmlformats.org/officeDocument/2006/relationships/oleObject" Target="../embeddings/oleObject286.bin"/><Relationship Id="rId15" Type="http://schemas.openxmlformats.org/officeDocument/2006/relationships/oleObject" Target="../embeddings/oleObject291.bin"/><Relationship Id="rId10" Type="http://schemas.openxmlformats.org/officeDocument/2006/relationships/image" Target="../media/image274.wmf"/><Relationship Id="rId4" Type="http://schemas.openxmlformats.org/officeDocument/2006/relationships/image" Target="../media/image271.wmf"/><Relationship Id="rId9" Type="http://schemas.openxmlformats.org/officeDocument/2006/relationships/oleObject" Target="../embeddings/oleObject288.bin"/><Relationship Id="rId14" Type="http://schemas.openxmlformats.org/officeDocument/2006/relationships/image" Target="../media/image276.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2.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27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93.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279.wmf"/></Relationships>
</file>

<file path=ppt/slides/_rels/slide6.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31.bin"/><Relationship Id="rId18" Type="http://schemas.openxmlformats.org/officeDocument/2006/relationships/oleObject" Target="../embeddings/oleObject34.bin"/><Relationship Id="rId3" Type="http://schemas.openxmlformats.org/officeDocument/2006/relationships/oleObject" Target="../embeddings/oleObject25.bin"/><Relationship Id="rId21" Type="http://schemas.openxmlformats.org/officeDocument/2006/relationships/image" Target="../media/image30.wmf"/><Relationship Id="rId7" Type="http://schemas.openxmlformats.org/officeDocument/2006/relationships/oleObject" Target="../embeddings/oleObject27.bin"/><Relationship Id="rId12" Type="http://schemas.openxmlformats.org/officeDocument/2006/relationships/image" Target="../media/image26.wmf"/><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30.bin"/><Relationship Id="rId5" Type="http://schemas.openxmlformats.org/officeDocument/2006/relationships/oleObject" Target="../embeddings/oleObject26.bin"/><Relationship Id="rId15" Type="http://schemas.openxmlformats.org/officeDocument/2006/relationships/oleObject" Target="../embeddings/oleObject32.bin"/><Relationship Id="rId10" Type="http://schemas.openxmlformats.org/officeDocument/2006/relationships/oleObject" Target="../embeddings/oleObject29.bin"/><Relationship Id="rId19"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oleObject" Target="../embeddings/oleObject28.bin"/><Relationship Id="rId14" Type="http://schemas.openxmlformats.org/officeDocument/2006/relationships/image" Target="../media/image27.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94.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281.wmf"/><Relationship Id="rId5" Type="http://schemas.openxmlformats.org/officeDocument/2006/relationships/oleObject" Target="../embeddings/oleObject295.bin"/><Relationship Id="rId4" Type="http://schemas.openxmlformats.org/officeDocument/2006/relationships/image" Target="../media/image280.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96.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282.wmf"/></Relationships>
</file>

<file path=ppt/slides/_rels/slide62.xml.rels><?xml version="1.0" encoding="UTF-8" standalone="yes"?>
<Relationships xmlns="http://schemas.openxmlformats.org/package/2006/relationships"><Relationship Id="rId8" Type="http://schemas.openxmlformats.org/officeDocument/2006/relationships/image" Target="../media/image285.wmf"/><Relationship Id="rId3" Type="http://schemas.openxmlformats.org/officeDocument/2006/relationships/oleObject" Target="../embeddings/oleObject297.bin"/><Relationship Id="rId7" Type="http://schemas.openxmlformats.org/officeDocument/2006/relationships/oleObject" Target="../embeddings/oleObject299.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284.wmf"/><Relationship Id="rId5" Type="http://schemas.openxmlformats.org/officeDocument/2006/relationships/oleObject" Target="../embeddings/oleObject298.bin"/><Relationship Id="rId4" Type="http://schemas.openxmlformats.org/officeDocument/2006/relationships/image" Target="../media/image283.wmf"/></Relationships>
</file>

<file path=ppt/slides/_rels/slide63.xml.rels><?xml version="1.0" encoding="UTF-8" standalone="yes"?>
<Relationships xmlns="http://schemas.openxmlformats.org/package/2006/relationships"><Relationship Id="rId8" Type="http://schemas.openxmlformats.org/officeDocument/2006/relationships/image" Target="../media/image288.wmf"/><Relationship Id="rId3" Type="http://schemas.openxmlformats.org/officeDocument/2006/relationships/oleObject" Target="../embeddings/oleObject300.bin"/><Relationship Id="rId7" Type="http://schemas.openxmlformats.org/officeDocument/2006/relationships/oleObject" Target="../embeddings/oleObject302.bin"/><Relationship Id="rId12" Type="http://schemas.openxmlformats.org/officeDocument/2006/relationships/image" Target="../media/image290.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87.wmf"/><Relationship Id="rId11" Type="http://schemas.openxmlformats.org/officeDocument/2006/relationships/oleObject" Target="../embeddings/oleObject304.bin"/><Relationship Id="rId5" Type="http://schemas.openxmlformats.org/officeDocument/2006/relationships/oleObject" Target="../embeddings/oleObject301.bin"/><Relationship Id="rId10" Type="http://schemas.openxmlformats.org/officeDocument/2006/relationships/image" Target="../media/image289.wmf"/><Relationship Id="rId4" Type="http://schemas.openxmlformats.org/officeDocument/2006/relationships/image" Target="../media/image286.wmf"/><Relationship Id="rId9" Type="http://schemas.openxmlformats.org/officeDocument/2006/relationships/oleObject" Target="../embeddings/oleObject303.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05.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292.wmf"/><Relationship Id="rId5" Type="http://schemas.openxmlformats.org/officeDocument/2006/relationships/oleObject" Target="../embeddings/oleObject306.bin"/><Relationship Id="rId4" Type="http://schemas.openxmlformats.org/officeDocument/2006/relationships/image" Target="../media/image291.wmf"/></Relationships>
</file>

<file path=ppt/slides/_rels/slide65.x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oleObject" Target="../embeddings/oleObject307.bin"/><Relationship Id="rId7" Type="http://schemas.openxmlformats.org/officeDocument/2006/relationships/oleObject" Target="../embeddings/oleObject309.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294.wmf"/><Relationship Id="rId5" Type="http://schemas.openxmlformats.org/officeDocument/2006/relationships/oleObject" Target="../embeddings/oleObject308.bin"/><Relationship Id="rId10" Type="http://schemas.openxmlformats.org/officeDocument/2006/relationships/image" Target="../media/image296.wmf"/><Relationship Id="rId4" Type="http://schemas.openxmlformats.org/officeDocument/2006/relationships/image" Target="../media/image293.wmf"/><Relationship Id="rId9" Type="http://schemas.openxmlformats.org/officeDocument/2006/relationships/oleObject" Target="../embeddings/oleObject310.bin"/></Relationships>
</file>

<file path=ppt/slides/_rels/slide66.xml.rels><?xml version="1.0" encoding="UTF-8" standalone="yes"?>
<Relationships xmlns="http://schemas.openxmlformats.org/package/2006/relationships"><Relationship Id="rId8" Type="http://schemas.openxmlformats.org/officeDocument/2006/relationships/image" Target="../media/image299.wmf"/><Relationship Id="rId3" Type="http://schemas.openxmlformats.org/officeDocument/2006/relationships/oleObject" Target="../embeddings/oleObject311.bin"/><Relationship Id="rId7" Type="http://schemas.openxmlformats.org/officeDocument/2006/relationships/oleObject" Target="../embeddings/oleObject313.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298.wmf"/><Relationship Id="rId5" Type="http://schemas.openxmlformats.org/officeDocument/2006/relationships/oleObject" Target="../embeddings/oleObject312.bin"/><Relationship Id="rId10" Type="http://schemas.openxmlformats.org/officeDocument/2006/relationships/image" Target="../media/image300.wmf"/><Relationship Id="rId4" Type="http://schemas.openxmlformats.org/officeDocument/2006/relationships/image" Target="../media/image297.wmf"/><Relationship Id="rId9" Type="http://schemas.openxmlformats.org/officeDocument/2006/relationships/oleObject" Target="../embeddings/oleObject314.bin"/></Relationships>
</file>

<file path=ppt/slides/_rels/slide67.xml.rels><?xml version="1.0" encoding="UTF-8" standalone="yes"?>
<Relationships xmlns="http://schemas.openxmlformats.org/package/2006/relationships"><Relationship Id="rId8" Type="http://schemas.openxmlformats.org/officeDocument/2006/relationships/image" Target="../media/image303.wmf"/><Relationship Id="rId13" Type="http://schemas.openxmlformats.org/officeDocument/2006/relationships/oleObject" Target="../embeddings/oleObject320.bin"/><Relationship Id="rId3" Type="http://schemas.openxmlformats.org/officeDocument/2006/relationships/oleObject" Target="../embeddings/oleObject315.bin"/><Relationship Id="rId7" Type="http://schemas.openxmlformats.org/officeDocument/2006/relationships/oleObject" Target="../embeddings/oleObject317.bin"/><Relationship Id="rId12" Type="http://schemas.openxmlformats.org/officeDocument/2006/relationships/image" Target="../media/image305.wmf"/><Relationship Id="rId2" Type="http://schemas.openxmlformats.org/officeDocument/2006/relationships/slideLayout" Target="../slideLayouts/slideLayout2.xml"/><Relationship Id="rId16" Type="http://schemas.openxmlformats.org/officeDocument/2006/relationships/image" Target="../media/image307.wmf"/><Relationship Id="rId1" Type="http://schemas.openxmlformats.org/officeDocument/2006/relationships/vmlDrawing" Target="../drawings/vmlDrawing66.vml"/><Relationship Id="rId6" Type="http://schemas.openxmlformats.org/officeDocument/2006/relationships/image" Target="../media/image302.wmf"/><Relationship Id="rId11" Type="http://schemas.openxmlformats.org/officeDocument/2006/relationships/oleObject" Target="../embeddings/oleObject319.bin"/><Relationship Id="rId5" Type="http://schemas.openxmlformats.org/officeDocument/2006/relationships/oleObject" Target="../embeddings/oleObject316.bin"/><Relationship Id="rId15" Type="http://schemas.openxmlformats.org/officeDocument/2006/relationships/oleObject" Target="../embeddings/oleObject321.bin"/><Relationship Id="rId10" Type="http://schemas.openxmlformats.org/officeDocument/2006/relationships/image" Target="../media/image304.wmf"/><Relationship Id="rId4" Type="http://schemas.openxmlformats.org/officeDocument/2006/relationships/image" Target="../media/image301.wmf"/><Relationship Id="rId9" Type="http://schemas.openxmlformats.org/officeDocument/2006/relationships/oleObject" Target="../embeddings/oleObject318.bin"/><Relationship Id="rId14" Type="http://schemas.openxmlformats.org/officeDocument/2006/relationships/image" Target="../media/image306.wmf"/></Relationships>
</file>

<file path=ppt/slides/_rels/slide68.xml.rels><?xml version="1.0" encoding="UTF-8" standalone="yes"?>
<Relationships xmlns="http://schemas.openxmlformats.org/package/2006/relationships"><Relationship Id="rId8" Type="http://schemas.openxmlformats.org/officeDocument/2006/relationships/image" Target="../media/image309.wmf"/><Relationship Id="rId3" Type="http://schemas.openxmlformats.org/officeDocument/2006/relationships/oleObject" Target="../embeddings/oleObject322.bin"/><Relationship Id="rId7" Type="http://schemas.openxmlformats.org/officeDocument/2006/relationships/oleObject" Target="../embeddings/oleObject324.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308.wmf"/><Relationship Id="rId5" Type="http://schemas.openxmlformats.org/officeDocument/2006/relationships/oleObject" Target="../embeddings/oleObject323.bin"/><Relationship Id="rId10" Type="http://schemas.openxmlformats.org/officeDocument/2006/relationships/image" Target="../media/image310.wmf"/><Relationship Id="rId4" Type="http://schemas.openxmlformats.org/officeDocument/2006/relationships/image" Target="../media/image306.wmf"/><Relationship Id="rId9" Type="http://schemas.openxmlformats.org/officeDocument/2006/relationships/oleObject" Target="../embeddings/oleObject325.bin"/></Relationships>
</file>

<file path=ppt/slides/_rels/slide69.xml.rels><?xml version="1.0" encoding="UTF-8" standalone="yes"?>
<Relationships xmlns="http://schemas.openxmlformats.org/package/2006/relationships"><Relationship Id="rId8" Type="http://schemas.openxmlformats.org/officeDocument/2006/relationships/image" Target="../media/image313.wmf"/><Relationship Id="rId13" Type="http://schemas.openxmlformats.org/officeDocument/2006/relationships/oleObject" Target="../embeddings/oleObject331.bin"/><Relationship Id="rId3" Type="http://schemas.openxmlformats.org/officeDocument/2006/relationships/oleObject" Target="../embeddings/oleObject326.bin"/><Relationship Id="rId7" Type="http://schemas.openxmlformats.org/officeDocument/2006/relationships/oleObject" Target="../embeddings/oleObject328.bin"/><Relationship Id="rId12" Type="http://schemas.openxmlformats.org/officeDocument/2006/relationships/image" Target="../media/image315.wmf"/><Relationship Id="rId2" Type="http://schemas.openxmlformats.org/officeDocument/2006/relationships/slideLayout" Target="../slideLayouts/slideLayout2.xml"/><Relationship Id="rId16" Type="http://schemas.openxmlformats.org/officeDocument/2006/relationships/image" Target="../media/image317.wmf"/><Relationship Id="rId1" Type="http://schemas.openxmlformats.org/officeDocument/2006/relationships/vmlDrawing" Target="../drawings/vmlDrawing68.vml"/><Relationship Id="rId6" Type="http://schemas.openxmlformats.org/officeDocument/2006/relationships/image" Target="../media/image312.wmf"/><Relationship Id="rId11" Type="http://schemas.openxmlformats.org/officeDocument/2006/relationships/oleObject" Target="../embeddings/oleObject330.bin"/><Relationship Id="rId5" Type="http://schemas.openxmlformats.org/officeDocument/2006/relationships/oleObject" Target="../embeddings/oleObject327.bin"/><Relationship Id="rId15" Type="http://schemas.openxmlformats.org/officeDocument/2006/relationships/oleObject" Target="../embeddings/oleObject332.bin"/><Relationship Id="rId10" Type="http://schemas.openxmlformats.org/officeDocument/2006/relationships/image" Target="../media/image314.wmf"/><Relationship Id="rId4" Type="http://schemas.openxmlformats.org/officeDocument/2006/relationships/image" Target="../media/image311.wmf"/><Relationship Id="rId9" Type="http://schemas.openxmlformats.org/officeDocument/2006/relationships/oleObject" Target="../embeddings/oleObject329.bin"/><Relationship Id="rId14" Type="http://schemas.openxmlformats.org/officeDocument/2006/relationships/image" Target="../media/image31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oleObject" Target="../embeddings/oleObject41.bin"/><Relationship Id="rId18" Type="http://schemas.openxmlformats.org/officeDocument/2006/relationships/oleObject" Target="../embeddings/oleObject44.bin"/><Relationship Id="rId3" Type="http://schemas.openxmlformats.org/officeDocument/2006/relationships/notesSlide" Target="../notesSlides/notesSlide1.xml"/><Relationship Id="rId21" Type="http://schemas.openxmlformats.org/officeDocument/2006/relationships/oleObject" Target="../embeddings/oleObject46.bin"/><Relationship Id="rId7" Type="http://schemas.openxmlformats.org/officeDocument/2006/relationships/image" Target="../media/image32.wmf"/><Relationship Id="rId12" Type="http://schemas.openxmlformats.org/officeDocument/2006/relationships/image" Target="../media/image34.wmf"/><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oleObject" Target="../embeddings/oleObject37.bin"/><Relationship Id="rId11" Type="http://schemas.openxmlformats.org/officeDocument/2006/relationships/oleObject" Target="../embeddings/oleObject40.bin"/><Relationship Id="rId5" Type="http://schemas.openxmlformats.org/officeDocument/2006/relationships/image" Target="../media/image31.wmf"/><Relationship Id="rId15" Type="http://schemas.openxmlformats.org/officeDocument/2006/relationships/image" Target="../media/image35.wmf"/><Relationship Id="rId10" Type="http://schemas.openxmlformats.org/officeDocument/2006/relationships/oleObject" Target="../embeddings/oleObject39.bin"/><Relationship Id="rId19" Type="http://schemas.openxmlformats.org/officeDocument/2006/relationships/oleObject" Target="../embeddings/oleObject45.bin"/><Relationship Id="rId4" Type="http://schemas.openxmlformats.org/officeDocument/2006/relationships/oleObject" Target="../embeddings/oleObject36.bin"/><Relationship Id="rId9" Type="http://schemas.openxmlformats.org/officeDocument/2006/relationships/image" Target="../media/image33.wmf"/><Relationship Id="rId14" Type="http://schemas.openxmlformats.org/officeDocument/2006/relationships/oleObject" Target="../embeddings/oleObject42.bin"/><Relationship Id="rId22" Type="http://schemas.openxmlformats.org/officeDocument/2006/relationships/image" Target="../media/image38.wmf"/></Relationships>
</file>

<file path=ppt/slides/_rels/slide70.xml.rels><?xml version="1.0" encoding="UTF-8" standalone="yes"?>
<Relationships xmlns="http://schemas.openxmlformats.org/package/2006/relationships"><Relationship Id="rId8" Type="http://schemas.openxmlformats.org/officeDocument/2006/relationships/image" Target="../media/image320.wmf"/><Relationship Id="rId13" Type="http://schemas.openxmlformats.org/officeDocument/2006/relationships/oleObject" Target="../embeddings/oleObject338.bin"/><Relationship Id="rId3" Type="http://schemas.openxmlformats.org/officeDocument/2006/relationships/oleObject" Target="../embeddings/oleObject333.bin"/><Relationship Id="rId7" Type="http://schemas.openxmlformats.org/officeDocument/2006/relationships/oleObject" Target="../embeddings/oleObject335.bin"/><Relationship Id="rId12" Type="http://schemas.openxmlformats.org/officeDocument/2006/relationships/image" Target="../media/image322.wmf"/><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319.wmf"/><Relationship Id="rId11" Type="http://schemas.openxmlformats.org/officeDocument/2006/relationships/oleObject" Target="../embeddings/oleObject337.bin"/><Relationship Id="rId5" Type="http://schemas.openxmlformats.org/officeDocument/2006/relationships/oleObject" Target="../embeddings/oleObject334.bin"/><Relationship Id="rId10" Type="http://schemas.openxmlformats.org/officeDocument/2006/relationships/image" Target="../media/image321.wmf"/><Relationship Id="rId4" Type="http://schemas.openxmlformats.org/officeDocument/2006/relationships/image" Target="../media/image318.wmf"/><Relationship Id="rId9" Type="http://schemas.openxmlformats.org/officeDocument/2006/relationships/oleObject" Target="../embeddings/oleObject336.bin"/><Relationship Id="rId14" Type="http://schemas.openxmlformats.org/officeDocument/2006/relationships/image" Target="../media/image323.wmf"/></Relationships>
</file>

<file path=ppt/slides/_rels/slide71.xml.rels><?xml version="1.0" encoding="UTF-8" standalone="yes"?>
<Relationships xmlns="http://schemas.openxmlformats.org/package/2006/relationships"><Relationship Id="rId8" Type="http://schemas.openxmlformats.org/officeDocument/2006/relationships/image" Target="../media/image326.wmf"/><Relationship Id="rId13" Type="http://schemas.openxmlformats.org/officeDocument/2006/relationships/oleObject" Target="../embeddings/oleObject344.bin"/><Relationship Id="rId3" Type="http://schemas.openxmlformats.org/officeDocument/2006/relationships/oleObject" Target="../embeddings/oleObject339.bin"/><Relationship Id="rId7" Type="http://schemas.openxmlformats.org/officeDocument/2006/relationships/oleObject" Target="../embeddings/oleObject341.bin"/><Relationship Id="rId12" Type="http://schemas.openxmlformats.org/officeDocument/2006/relationships/image" Target="../media/image328.wmf"/><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325.wmf"/><Relationship Id="rId11" Type="http://schemas.openxmlformats.org/officeDocument/2006/relationships/oleObject" Target="../embeddings/oleObject343.bin"/><Relationship Id="rId5" Type="http://schemas.openxmlformats.org/officeDocument/2006/relationships/oleObject" Target="../embeddings/oleObject340.bin"/><Relationship Id="rId10" Type="http://schemas.openxmlformats.org/officeDocument/2006/relationships/image" Target="../media/image327.wmf"/><Relationship Id="rId4" Type="http://schemas.openxmlformats.org/officeDocument/2006/relationships/image" Target="../media/image324.wmf"/><Relationship Id="rId9" Type="http://schemas.openxmlformats.org/officeDocument/2006/relationships/oleObject" Target="../embeddings/oleObject342.bin"/><Relationship Id="rId14" Type="http://schemas.openxmlformats.org/officeDocument/2006/relationships/image" Target="../media/image329.wmf"/></Relationships>
</file>

<file path=ppt/slides/_rels/slide72.xml.rels><?xml version="1.0" encoding="UTF-8" standalone="yes"?>
<Relationships xmlns="http://schemas.openxmlformats.org/package/2006/relationships"><Relationship Id="rId8" Type="http://schemas.openxmlformats.org/officeDocument/2006/relationships/image" Target="../media/image332.wmf"/><Relationship Id="rId13" Type="http://schemas.openxmlformats.org/officeDocument/2006/relationships/oleObject" Target="../embeddings/oleObject350.bin"/><Relationship Id="rId18" Type="http://schemas.openxmlformats.org/officeDocument/2006/relationships/image" Target="../media/image337.wmf"/><Relationship Id="rId3" Type="http://schemas.openxmlformats.org/officeDocument/2006/relationships/oleObject" Target="../embeddings/oleObject345.bin"/><Relationship Id="rId7" Type="http://schemas.openxmlformats.org/officeDocument/2006/relationships/oleObject" Target="../embeddings/oleObject347.bin"/><Relationship Id="rId12" Type="http://schemas.openxmlformats.org/officeDocument/2006/relationships/image" Target="../media/image334.wmf"/><Relationship Id="rId17" Type="http://schemas.openxmlformats.org/officeDocument/2006/relationships/oleObject" Target="../embeddings/oleObject352.bin"/><Relationship Id="rId2" Type="http://schemas.openxmlformats.org/officeDocument/2006/relationships/slideLayout" Target="../slideLayouts/slideLayout2.xml"/><Relationship Id="rId16" Type="http://schemas.openxmlformats.org/officeDocument/2006/relationships/image" Target="../media/image336.wmf"/><Relationship Id="rId1" Type="http://schemas.openxmlformats.org/officeDocument/2006/relationships/vmlDrawing" Target="../drawings/vmlDrawing71.vml"/><Relationship Id="rId6" Type="http://schemas.openxmlformats.org/officeDocument/2006/relationships/image" Target="../media/image331.wmf"/><Relationship Id="rId11" Type="http://schemas.openxmlformats.org/officeDocument/2006/relationships/oleObject" Target="../embeddings/oleObject349.bin"/><Relationship Id="rId5" Type="http://schemas.openxmlformats.org/officeDocument/2006/relationships/oleObject" Target="../embeddings/oleObject346.bin"/><Relationship Id="rId15" Type="http://schemas.openxmlformats.org/officeDocument/2006/relationships/oleObject" Target="../embeddings/oleObject351.bin"/><Relationship Id="rId10" Type="http://schemas.openxmlformats.org/officeDocument/2006/relationships/image" Target="../media/image333.wmf"/><Relationship Id="rId4" Type="http://schemas.openxmlformats.org/officeDocument/2006/relationships/image" Target="../media/image330.wmf"/><Relationship Id="rId9" Type="http://schemas.openxmlformats.org/officeDocument/2006/relationships/oleObject" Target="../embeddings/oleObject348.bin"/><Relationship Id="rId14" Type="http://schemas.openxmlformats.org/officeDocument/2006/relationships/image" Target="../media/image335.wmf"/></Relationships>
</file>

<file path=ppt/slides/_rels/slide73.xml.rels><?xml version="1.0" encoding="UTF-8" standalone="yes"?>
<Relationships xmlns="http://schemas.openxmlformats.org/package/2006/relationships"><Relationship Id="rId8" Type="http://schemas.openxmlformats.org/officeDocument/2006/relationships/image" Target="../media/image340.wmf"/><Relationship Id="rId13" Type="http://schemas.openxmlformats.org/officeDocument/2006/relationships/oleObject" Target="../embeddings/oleObject358.bin"/><Relationship Id="rId3" Type="http://schemas.openxmlformats.org/officeDocument/2006/relationships/oleObject" Target="../embeddings/oleObject353.bin"/><Relationship Id="rId7" Type="http://schemas.openxmlformats.org/officeDocument/2006/relationships/oleObject" Target="../embeddings/oleObject355.bin"/><Relationship Id="rId12" Type="http://schemas.openxmlformats.org/officeDocument/2006/relationships/image" Target="../media/image342.wmf"/><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image" Target="../media/image339.wmf"/><Relationship Id="rId11" Type="http://schemas.openxmlformats.org/officeDocument/2006/relationships/oleObject" Target="../embeddings/oleObject357.bin"/><Relationship Id="rId5" Type="http://schemas.openxmlformats.org/officeDocument/2006/relationships/oleObject" Target="../embeddings/oleObject354.bin"/><Relationship Id="rId10" Type="http://schemas.openxmlformats.org/officeDocument/2006/relationships/image" Target="../media/image341.wmf"/><Relationship Id="rId4" Type="http://schemas.openxmlformats.org/officeDocument/2006/relationships/image" Target="../media/image338.wmf"/><Relationship Id="rId9" Type="http://schemas.openxmlformats.org/officeDocument/2006/relationships/oleObject" Target="../embeddings/oleObject356.bin"/><Relationship Id="rId14" Type="http://schemas.openxmlformats.org/officeDocument/2006/relationships/image" Target="../media/image343.wmf"/></Relationships>
</file>

<file path=ppt/slides/_rels/slide74.xml.rels><?xml version="1.0" encoding="UTF-8" standalone="yes"?>
<Relationships xmlns="http://schemas.openxmlformats.org/package/2006/relationships"><Relationship Id="rId8" Type="http://schemas.openxmlformats.org/officeDocument/2006/relationships/image" Target="../media/image346.wmf"/><Relationship Id="rId13" Type="http://schemas.openxmlformats.org/officeDocument/2006/relationships/oleObject" Target="../embeddings/oleObject364.bin"/><Relationship Id="rId3" Type="http://schemas.openxmlformats.org/officeDocument/2006/relationships/oleObject" Target="../embeddings/oleObject359.bin"/><Relationship Id="rId7" Type="http://schemas.openxmlformats.org/officeDocument/2006/relationships/oleObject" Target="../embeddings/oleObject361.bin"/><Relationship Id="rId12" Type="http://schemas.openxmlformats.org/officeDocument/2006/relationships/image" Target="../media/image348.wmf"/><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image" Target="../media/image345.wmf"/><Relationship Id="rId11" Type="http://schemas.openxmlformats.org/officeDocument/2006/relationships/oleObject" Target="../embeddings/oleObject363.bin"/><Relationship Id="rId5" Type="http://schemas.openxmlformats.org/officeDocument/2006/relationships/oleObject" Target="../embeddings/oleObject360.bin"/><Relationship Id="rId10" Type="http://schemas.openxmlformats.org/officeDocument/2006/relationships/image" Target="../media/image347.wmf"/><Relationship Id="rId4" Type="http://schemas.openxmlformats.org/officeDocument/2006/relationships/image" Target="../media/image344.wmf"/><Relationship Id="rId9" Type="http://schemas.openxmlformats.org/officeDocument/2006/relationships/oleObject" Target="../embeddings/oleObject362.bin"/><Relationship Id="rId14" Type="http://schemas.openxmlformats.org/officeDocument/2006/relationships/image" Target="../media/image349.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65.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image" Target="../media/image351.wmf"/><Relationship Id="rId5" Type="http://schemas.openxmlformats.org/officeDocument/2006/relationships/oleObject" Target="../embeddings/oleObject366.bin"/><Relationship Id="rId4" Type="http://schemas.openxmlformats.org/officeDocument/2006/relationships/image" Target="../media/image350.wmf"/></Relationships>
</file>

<file path=ppt/slides/_rels/slide76.xml.rels><?xml version="1.0" encoding="UTF-8" standalone="yes"?>
<Relationships xmlns="http://schemas.openxmlformats.org/package/2006/relationships"><Relationship Id="rId8" Type="http://schemas.openxmlformats.org/officeDocument/2006/relationships/image" Target="../media/image354.wmf"/><Relationship Id="rId3" Type="http://schemas.openxmlformats.org/officeDocument/2006/relationships/oleObject" Target="../embeddings/oleObject367.bin"/><Relationship Id="rId7" Type="http://schemas.openxmlformats.org/officeDocument/2006/relationships/oleObject" Target="../embeddings/oleObject369.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image" Target="../media/image353.wmf"/><Relationship Id="rId5" Type="http://schemas.openxmlformats.org/officeDocument/2006/relationships/oleObject" Target="../embeddings/oleObject368.bin"/><Relationship Id="rId10" Type="http://schemas.openxmlformats.org/officeDocument/2006/relationships/image" Target="../media/image355.wmf"/><Relationship Id="rId4" Type="http://schemas.openxmlformats.org/officeDocument/2006/relationships/image" Target="../media/image352.wmf"/><Relationship Id="rId9" Type="http://schemas.openxmlformats.org/officeDocument/2006/relationships/oleObject" Target="../embeddings/oleObject370.bin"/></Relationships>
</file>

<file path=ppt/slides/_rels/slide77.xml.rels><?xml version="1.0" encoding="UTF-8" standalone="yes"?>
<Relationships xmlns="http://schemas.openxmlformats.org/package/2006/relationships"><Relationship Id="rId8" Type="http://schemas.openxmlformats.org/officeDocument/2006/relationships/image" Target="../media/image358.wmf"/><Relationship Id="rId13" Type="http://schemas.openxmlformats.org/officeDocument/2006/relationships/oleObject" Target="../embeddings/oleObject376.bin"/><Relationship Id="rId3" Type="http://schemas.openxmlformats.org/officeDocument/2006/relationships/oleObject" Target="../embeddings/oleObject371.bin"/><Relationship Id="rId7" Type="http://schemas.openxmlformats.org/officeDocument/2006/relationships/oleObject" Target="../embeddings/oleObject373.bin"/><Relationship Id="rId12" Type="http://schemas.openxmlformats.org/officeDocument/2006/relationships/image" Target="../media/image360.wmf"/><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image" Target="../media/image357.wmf"/><Relationship Id="rId11" Type="http://schemas.openxmlformats.org/officeDocument/2006/relationships/oleObject" Target="../embeddings/oleObject375.bin"/><Relationship Id="rId5" Type="http://schemas.openxmlformats.org/officeDocument/2006/relationships/oleObject" Target="../embeddings/oleObject372.bin"/><Relationship Id="rId10" Type="http://schemas.openxmlformats.org/officeDocument/2006/relationships/image" Target="../media/image359.wmf"/><Relationship Id="rId4" Type="http://schemas.openxmlformats.org/officeDocument/2006/relationships/image" Target="../media/image356.wmf"/><Relationship Id="rId9" Type="http://schemas.openxmlformats.org/officeDocument/2006/relationships/oleObject" Target="../embeddings/oleObject374.bin"/><Relationship Id="rId14" Type="http://schemas.openxmlformats.org/officeDocument/2006/relationships/image" Target="../media/image361.wmf"/></Relationships>
</file>

<file path=ppt/slides/_rels/slide78.xml.rels><?xml version="1.0" encoding="UTF-8" standalone="yes"?>
<Relationships xmlns="http://schemas.openxmlformats.org/package/2006/relationships"><Relationship Id="rId8" Type="http://schemas.openxmlformats.org/officeDocument/2006/relationships/image" Target="../media/image364.wmf"/><Relationship Id="rId13" Type="http://schemas.openxmlformats.org/officeDocument/2006/relationships/oleObject" Target="../embeddings/oleObject382.bin"/><Relationship Id="rId3" Type="http://schemas.openxmlformats.org/officeDocument/2006/relationships/oleObject" Target="../embeddings/oleObject377.bin"/><Relationship Id="rId7" Type="http://schemas.openxmlformats.org/officeDocument/2006/relationships/oleObject" Target="../embeddings/oleObject379.bin"/><Relationship Id="rId12" Type="http://schemas.openxmlformats.org/officeDocument/2006/relationships/image" Target="../media/image366.wmf"/><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363.wmf"/><Relationship Id="rId11" Type="http://schemas.openxmlformats.org/officeDocument/2006/relationships/oleObject" Target="../embeddings/oleObject381.bin"/><Relationship Id="rId5" Type="http://schemas.openxmlformats.org/officeDocument/2006/relationships/oleObject" Target="../embeddings/oleObject378.bin"/><Relationship Id="rId10" Type="http://schemas.openxmlformats.org/officeDocument/2006/relationships/image" Target="../media/image365.wmf"/><Relationship Id="rId4" Type="http://schemas.openxmlformats.org/officeDocument/2006/relationships/image" Target="../media/image362.wmf"/><Relationship Id="rId9" Type="http://schemas.openxmlformats.org/officeDocument/2006/relationships/oleObject" Target="../embeddings/oleObject380.bin"/><Relationship Id="rId14" Type="http://schemas.openxmlformats.org/officeDocument/2006/relationships/image" Target="../media/image367.wmf"/></Relationships>
</file>

<file path=ppt/slides/_rels/slide79.xml.rels><?xml version="1.0" encoding="UTF-8" standalone="yes"?>
<Relationships xmlns="http://schemas.openxmlformats.org/package/2006/relationships"><Relationship Id="rId8" Type="http://schemas.openxmlformats.org/officeDocument/2006/relationships/image" Target="../media/image370.wmf"/><Relationship Id="rId13" Type="http://schemas.openxmlformats.org/officeDocument/2006/relationships/oleObject" Target="../embeddings/oleObject388.bin"/><Relationship Id="rId3" Type="http://schemas.openxmlformats.org/officeDocument/2006/relationships/oleObject" Target="../embeddings/oleObject383.bin"/><Relationship Id="rId7" Type="http://schemas.openxmlformats.org/officeDocument/2006/relationships/oleObject" Target="../embeddings/oleObject385.bin"/><Relationship Id="rId12" Type="http://schemas.openxmlformats.org/officeDocument/2006/relationships/image" Target="../media/image372.wmf"/><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369.wmf"/><Relationship Id="rId11" Type="http://schemas.openxmlformats.org/officeDocument/2006/relationships/oleObject" Target="../embeddings/oleObject387.bin"/><Relationship Id="rId5" Type="http://schemas.openxmlformats.org/officeDocument/2006/relationships/oleObject" Target="../embeddings/oleObject384.bin"/><Relationship Id="rId10" Type="http://schemas.openxmlformats.org/officeDocument/2006/relationships/image" Target="../media/image371.wmf"/><Relationship Id="rId4" Type="http://schemas.openxmlformats.org/officeDocument/2006/relationships/image" Target="../media/image368.wmf"/><Relationship Id="rId9" Type="http://schemas.openxmlformats.org/officeDocument/2006/relationships/oleObject" Target="../embeddings/oleObject386.bin"/><Relationship Id="rId14" Type="http://schemas.openxmlformats.org/officeDocument/2006/relationships/image" Target="../media/image373.wmf"/></Relationships>
</file>

<file path=ppt/slides/_rels/slide8.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52.bin"/><Relationship Id="rId18" Type="http://schemas.openxmlformats.org/officeDocument/2006/relationships/image" Target="../media/image45.wmf"/><Relationship Id="rId26" Type="http://schemas.openxmlformats.org/officeDocument/2006/relationships/image" Target="../media/image48.wmf"/><Relationship Id="rId3" Type="http://schemas.openxmlformats.org/officeDocument/2006/relationships/oleObject" Target="../embeddings/oleObject47.bin"/><Relationship Id="rId21" Type="http://schemas.openxmlformats.org/officeDocument/2006/relationships/image" Target="../media/image46.wmf"/><Relationship Id="rId7" Type="http://schemas.openxmlformats.org/officeDocument/2006/relationships/oleObject" Target="../embeddings/oleObject49.bin"/><Relationship Id="rId12" Type="http://schemas.openxmlformats.org/officeDocument/2006/relationships/image" Target="../media/image33.wmf"/><Relationship Id="rId17" Type="http://schemas.openxmlformats.org/officeDocument/2006/relationships/oleObject" Target="../embeddings/oleObject54.bin"/><Relationship Id="rId25"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44.wmf"/><Relationship Id="rId20" Type="http://schemas.openxmlformats.org/officeDocument/2006/relationships/oleObject" Target="../embeddings/oleObject56.bin"/><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51.bin"/><Relationship Id="rId24" Type="http://schemas.openxmlformats.org/officeDocument/2006/relationships/oleObject" Target="../embeddings/oleObject58.bin"/><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image" Target="../media/image47.wmf"/><Relationship Id="rId10" Type="http://schemas.openxmlformats.org/officeDocument/2006/relationships/image" Target="../media/image42.wmf"/><Relationship Id="rId19" Type="http://schemas.openxmlformats.org/officeDocument/2006/relationships/oleObject" Target="../embeddings/oleObject55.bin"/><Relationship Id="rId4" Type="http://schemas.openxmlformats.org/officeDocument/2006/relationships/image" Target="../media/image39.wmf"/><Relationship Id="rId9" Type="http://schemas.openxmlformats.org/officeDocument/2006/relationships/oleObject" Target="../embeddings/oleObject50.bin"/><Relationship Id="rId14" Type="http://schemas.openxmlformats.org/officeDocument/2006/relationships/image" Target="../media/image43.wmf"/><Relationship Id="rId22" Type="http://schemas.openxmlformats.org/officeDocument/2006/relationships/oleObject" Target="../embeddings/oleObject57.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376.wmf"/><Relationship Id="rId3" Type="http://schemas.openxmlformats.org/officeDocument/2006/relationships/oleObject" Target="../embeddings/oleObject389.bin"/><Relationship Id="rId7" Type="http://schemas.openxmlformats.org/officeDocument/2006/relationships/oleObject" Target="../embeddings/oleObject391.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image" Target="../media/image375.wmf"/><Relationship Id="rId5" Type="http://schemas.openxmlformats.org/officeDocument/2006/relationships/oleObject" Target="../embeddings/oleObject390.bin"/><Relationship Id="rId4" Type="http://schemas.openxmlformats.org/officeDocument/2006/relationships/image" Target="../media/image374.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92.bin"/><Relationship Id="rId7" Type="http://schemas.openxmlformats.org/officeDocument/2006/relationships/oleObject" Target="../embeddings/oleObject395.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394.bin"/><Relationship Id="rId5" Type="http://schemas.openxmlformats.org/officeDocument/2006/relationships/oleObject" Target="../embeddings/oleObject393.bin"/><Relationship Id="rId4" Type="http://schemas.openxmlformats.org/officeDocument/2006/relationships/image" Target="../media/image374.wmf"/></Relationships>
</file>

<file path=ppt/slides/_rels/slide83.xml.rels><?xml version="1.0" encoding="UTF-8" standalone="yes"?>
<Relationships xmlns="http://schemas.openxmlformats.org/package/2006/relationships"><Relationship Id="rId8" Type="http://schemas.openxmlformats.org/officeDocument/2006/relationships/image" Target="../media/image379.wmf"/><Relationship Id="rId13" Type="http://schemas.openxmlformats.org/officeDocument/2006/relationships/oleObject" Target="../embeddings/oleObject401.bin"/><Relationship Id="rId18" Type="http://schemas.openxmlformats.org/officeDocument/2006/relationships/image" Target="../media/image384.wmf"/><Relationship Id="rId3" Type="http://schemas.openxmlformats.org/officeDocument/2006/relationships/oleObject" Target="../embeddings/oleObject396.bin"/><Relationship Id="rId7" Type="http://schemas.openxmlformats.org/officeDocument/2006/relationships/oleObject" Target="../embeddings/oleObject398.bin"/><Relationship Id="rId12" Type="http://schemas.openxmlformats.org/officeDocument/2006/relationships/image" Target="../media/image381.wmf"/><Relationship Id="rId17" Type="http://schemas.openxmlformats.org/officeDocument/2006/relationships/oleObject" Target="../embeddings/oleObject403.bin"/><Relationship Id="rId2" Type="http://schemas.openxmlformats.org/officeDocument/2006/relationships/slideLayout" Target="../slideLayouts/slideLayout2.xml"/><Relationship Id="rId16" Type="http://schemas.openxmlformats.org/officeDocument/2006/relationships/image" Target="../media/image383.wmf"/><Relationship Id="rId1" Type="http://schemas.openxmlformats.org/officeDocument/2006/relationships/vmlDrawing" Target="../drawings/vmlDrawing81.vml"/><Relationship Id="rId6" Type="http://schemas.openxmlformats.org/officeDocument/2006/relationships/image" Target="../media/image378.wmf"/><Relationship Id="rId11" Type="http://schemas.openxmlformats.org/officeDocument/2006/relationships/oleObject" Target="../embeddings/oleObject400.bin"/><Relationship Id="rId5" Type="http://schemas.openxmlformats.org/officeDocument/2006/relationships/oleObject" Target="../embeddings/oleObject397.bin"/><Relationship Id="rId15" Type="http://schemas.openxmlformats.org/officeDocument/2006/relationships/oleObject" Target="../embeddings/oleObject402.bin"/><Relationship Id="rId10" Type="http://schemas.openxmlformats.org/officeDocument/2006/relationships/image" Target="../media/image380.wmf"/><Relationship Id="rId4" Type="http://schemas.openxmlformats.org/officeDocument/2006/relationships/image" Target="../media/image377.wmf"/><Relationship Id="rId9" Type="http://schemas.openxmlformats.org/officeDocument/2006/relationships/oleObject" Target="../embeddings/oleObject399.bin"/><Relationship Id="rId14" Type="http://schemas.openxmlformats.org/officeDocument/2006/relationships/image" Target="../media/image382.wmf"/></Relationships>
</file>

<file path=ppt/slides/_rels/slide84.xml.rels><?xml version="1.0" encoding="UTF-8" standalone="yes"?>
<Relationships xmlns="http://schemas.openxmlformats.org/package/2006/relationships"><Relationship Id="rId8" Type="http://schemas.openxmlformats.org/officeDocument/2006/relationships/image" Target="../media/image387.wmf"/><Relationship Id="rId13" Type="http://schemas.openxmlformats.org/officeDocument/2006/relationships/oleObject" Target="../embeddings/oleObject409.bin"/><Relationship Id="rId3" Type="http://schemas.openxmlformats.org/officeDocument/2006/relationships/oleObject" Target="../embeddings/oleObject404.bin"/><Relationship Id="rId7" Type="http://schemas.openxmlformats.org/officeDocument/2006/relationships/oleObject" Target="../embeddings/oleObject406.bin"/><Relationship Id="rId12" Type="http://schemas.openxmlformats.org/officeDocument/2006/relationships/image" Target="../media/image389.wmf"/><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image" Target="../media/image386.wmf"/><Relationship Id="rId11" Type="http://schemas.openxmlformats.org/officeDocument/2006/relationships/oleObject" Target="../embeddings/oleObject408.bin"/><Relationship Id="rId5" Type="http://schemas.openxmlformats.org/officeDocument/2006/relationships/oleObject" Target="../embeddings/oleObject405.bin"/><Relationship Id="rId10" Type="http://schemas.openxmlformats.org/officeDocument/2006/relationships/image" Target="../media/image388.wmf"/><Relationship Id="rId4" Type="http://schemas.openxmlformats.org/officeDocument/2006/relationships/image" Target="../media/image385.wmf"/><Relationship Id="rId9" Type="http://schemas.openxmlformats.org/officeDocument/2006/relationships/oleObject" Target="../embeddings/oleObject407.bin"/><Relationship Id="rId14" Type="http://schemas.openxmlformats.org/officeDocument/2006/relationships/image" Target="../media/image390.wmf"/></Relationships>
</file>

<file path=ppt/slides/_rels/slide85.xml.rels><?xml version="1.0" encoding="UTF-8" standalone="yes"?>
<Relationships xmlns="http://schemas.openxmlformats.org/package/2006/relationships"><Relationship Id="rId8" Type="http://schemas.openxmlformats.org/officeDocument/2006/relationships/image" Target="../media/image393.wmf"/><Relationship Id="rId3" Type="http://schemas.openxmlformats.org/officeDocument/2006/relationships/oleObject" Target="../embeddings/oleObject410.bin"/><Relationship Id="rId7" Type="http://schemas.openxmlformats.org/officeDocument/2006/relationships/oleObject" Target="../embeddings/oleObject412.bin"/><Relationship Id="rId12" Type="http://schemas.openxmlformats.org/officeDocument/2006/relationships/image" Target="../media/image395.wmf"/><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image" Target="../media/image392.wmf"/><Relationship Id="rId11" Type="http://schemas.openxmlformats.org/officeDocument/2006/relationships/oleObject" Target="../embeddings/oleObject414.bin"/><Relationship Id="rId5" Type="http://schemas.openxmlformats.org/officeDocument/2006/relationships/oleObject" Target="../embeddings/oleObject411.bin"/><Relationship Id="rId10" Type="http://schemas.openxmlformats.org/officeDocument/2006/relationships/image" Target="../media/image394.wmf"/><Relationship Id="rId4" Type="http://schemas.openxmlformats.org/officeDocument/2006/relationships/image" Target="../media/image391.wmf"/><Relationship Id="rId9" Type="http://schemas.openxmlformats.org/officeDocument/2006/relationships/oleObject" Target="../embeddings/oleObject413.bin"/></Relationships>
</file>

<file path=ppt/slides/_rels/slide86.xml.rels><?xml version="1.0" encoding="UTF-8" standalone="yes"?>
<Relationships xmlns="http://schemas.openxmlformats.org/package/2006/relationships"><Relationship Id="rId8" Type="http://schemas.openxmlformats.org/officeDocument/2006/relationships/image" Target="../media/image398.wmf"/><Relationship Id="rId13" Type="http://schemas.openxmlformats.org/officeDocument/2006/relationships/oleObject" Target="../embeddings/oleObject420.bin"/><Relationship Id="rId3" Type="http://schemas.openxmlformats.org/officeDocument/2006/relationships/oleObject" Target="../embeddings/oleObject415.bin"/><Relationship Id="rId7" Type="http://schemas.openxmlformats.org/officeDocument/2006/relationships/oleObject" Target="../embeddings/oleObject417.bin"/><Relationship Id="rId12" Type="http://schemas.openxmlformats.org/officeDocument/2006/relationships/image" Target="../media/image400.wmf"/><Relationship Id="rId17" Type="http://schemas.openxmlformats.org/officeDocument/2006/relationships/oleObject" Target="../embeddings/oleObject422.bin"/><Relationship Id="rId2" Type="http://schemas.openxmlformats.org/officeDocument/2006/relationships/slideLayout" Target="../slideLayouts/slideLayout2.xml"/><Relationship Id="rId16" Type="http://schemas.openxmlformats.org/officeDocument/2006/relationships/image" Target="../media/image402.wmf"/><Relationship Id="rId1" Type="http://schemas.openxmlformats.org/officeDocument/2006/relationships/vmlDrawing" Target="../drawings/vmlDrawing84.vml"/><Relationship Id="rId6" Type="http://schemas.openxmlformats.org/officeDocument/2006/relationships/image" Target="../media/image397.wmf"/><Relationship Id="rId11" Type="http://schemas.openxmlformats.org/officeDocument/2006/relationships/oleObject" Target="../embeddings/oleObject419.bin"/><Relationship Id="rId5" Type="http://schemas.openxmlformats.org/officeDocument/2006/relationships/oleObject" Target="../embeddings/oleObject416.bin"/><Relationship Id="rId15" Type="http://schemas.openxmlformats.org/officeDocument/2006/relationships/oleObject" Target="../embeddings/oleObject421.bin"/><Relationship Id="rId10" Type="http://schemas.openxmlformats.org/officeDocument/2006/relationships/image" Target="../media/image399.wmf"/><Relationship Id="rId4" Type="http://schemas.openxmlformats.org/officeDocument/2006/relationships/image" Target="../media/image396.wmf"/><Relationship Id="rId9" Type="http://schemas.openxmlformats.org/officeDocument/2006/relationships/oleObject" Target="../embeddings/oleObject418.bin"/><Relationship Id="rId14" Type="http://schemas.openxmlformats.org/officeDocument/2006/relationships/image" Target="../media/image401.wmf"/></Relationships>
</file>

<file path=ppt/slides/_rels/slide87.xml.rels><?xml version="1.0" encoding="UTF-8" standalone="yes"?>
<Relationships xmlns="http://schemas.openxmlformats.org/package/2006/relationships"><Relationship Id="rId8" Type="http://schemas.openxmlformats.org/officeDocument/2006/relationships/image" Target="../media/image405.wmf"/><Relationship Id="rId3" Type="http://schemas.openxmlformats.org/officeDocument/2006/relationships/oleObject" Target="../embeddings/oleObject423.bin"/><Relationship Id="rId7" Type="http://schemas.openxmlformats.org/officeDocument/2006/relationships/oleObject" Target="../embeddings/oleObject425.bin"/><Relationship Id="rId12" Type="http://schemas.openxmlformats.org/officeDocument/2006/relationships/image" Target="../media/image407.wmf"/><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image" Target="../media/image404.wmf"/><Relationship Id="rId11" Type="http://schemas.openxmlformats.org/officeDocument/2006/relationships/oleObject" Target="../embeddings/oleObject427.bin"/><Relationship Id="rId5" Type="http://schemas.openxmlformats.org/officeDocument/2006/relationships/oleObject" Target="../embeddings/oleObject424.bin"/><Relationship Id="rId10" Type="http://schemas.openxmlformats.org/officeDocument/2006/relationships/image" Target="../media/image406.wmf"/><Relationship Id="rId4" Type="http://schemas.openxmlformats.org/officeDocument/2006/relationships/image" Target="../media/image403.wmf"/><Relationship Id="rId9" Type="http://schemas.openxmlformats.org/officeDocument/2006/relationships/oleObject" Target="../embeddings/oleObject426.bin"/></Relationships>
</file>

<file path=ppt/slides/_rels/slide88.xml.rels><?xml version="1.0" encoding="UTF-8" standalone="yes"?>
<Relationships xmlns="http://schemas.openxmlformats.org/package/2006/relationships"><Relationship Id="rId8" Type="http://schemas.openxmlformats.org/officeDocument/2006/relationships/image" Target="../media/image410.wmf"/><Relationship Id="rId3" Type="http://schemas.openxmlformats.org/officeDocument/2006/relationships/oleObject" Target="../embeddings/oleObject428.bin"/><Relationship Id="rId7" Type="http://schemas.openxmlformats.org/officeDocument/2006/relationships/oleObject" Target="../embeddings/oleObject430.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image" Target="../media/image409.wmf"/><Relationship Id="rId5" Type="http://schemas.openxmlformats.org/officeDocument/2006/relationships/oleObject" Target="../embeddings/oleObject429.bin"/><Relationship Id="rId10" Type="http://schemas.openxmlformats.org/officeDocument/2006/relationships/image" Target="../media/image411.wmf"/><Relationship Id="rId4" Type="http://schemas.openxmlformats.org/officeDocument/2006/relationships/image" Target="../media/image408.wmf"/><Relationship Id="rId9" Type="http://schemas.openxmlformats.org/officeDocument/2006/relationships/oleObject" Target="../embeddings/oleObject431.bin"/></Relationships>
</file>

<file path=ppt/slides/_rels/slide89.xml.rels><?xml version="1.0" encoding="UTF-8" standalone="yes"?>
<Relationships xmlns="http://schemas.openxmlformats.org/package/2006/relationships"><Relationship Id="rId8" Type="http://schemas.openxmlformats.org/officeDocument/2006/relationships/image" Target="../media/image414.wmf"/><Relationship Id="rId13" Type="http://schemas.openxmlformats.org/officeDocument/2006/relationships/oleObject" Target="../embeddings/oleObject437.bin"/><Relationship Id="rId3" Type="http://schemas.openxmlformats.org/officeDocument/2006/relationships/oleObject" Target="../embeddings/oleObject432.bin"/><Relationship Id="rId7" Type="http://schemas.openxmlformats.org/officeDocument/2006/relationships/oleObject" Target="../embeddings/oleObject434.bin"/><Relationship Id="rId12" Type="http://schemas.openxmlformats.org/officeDocument/2006/relationships/image" Target="../media/image416.wmf"/><Relationship Id="rId2" Type="http://schemas.openxmlformats.org/officeDocument/2006/relationships/slideLayout" Target="../slideLayouts/slideLayout2.xml"/><Relationship Id="rId16" Type="http://schemas.openxmlformats.org/officeDocument/2006/relationships/image" Target="../media/image418.wmf"/><Relationship Id="rId1" Type="http://schemas.openxmlformats.org/officeDocument/2006/relationships/vmlDrawing" Target="../drawings/vmlDrawing87.vml"/><Relationship Id="rId6" Type="http://schemas.openxmlformats.org/officeDocument/2006/relationships/image" Target="../media/image413.wmf"/><Relationship Id="rId11" Type="http://schemas.openxmlformats.org/officeDocument/2006/relationships/oleObject" Target="../embeddings/oleObject436.bin"/><Relationship Id="rId5" Type="http://schemas.openxmlformats.org/officeDocument/2006/relationships/oleObject" Target="../embeddings/oleObject433.bin"/><Relationship Id="rId15" Type="http://schemas.openxmlformats.org/officeDocument/2006/relationships/oleObject" Target="../embeddings/oleObject438.bin"/><Relationship Id="rId10" Type="http://schemas.openxmlformats.org/officeDocument/2006/relationships/image" Target="../media/image415.wmf"/><Relationship Id="rId4" Type="http://schemas.openxmlformats.org/officeDocument/2006/relationships/image" Target="../media/image412.wmf"/><Relationship Id="rId9" Type="http://schemas.openxmlformats.org/officeDocument/2006/relationships/oleObject" Target="../embeddings/oleObject435.bin"/><Relationship Id="rId14" Type="http://schemas.openxmlformats.org/officeDocument/2006/relationships/image" Target="../media/image417.wmf"/></Relationships>
</file>

<file path=ppt/slides/_rels/slide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63.bin"/><Relationship Id="rId14" Type="http://schemas.openxmlformats.org/officeDocument/2006/relationships/image" Target="../media/image54.wmf"/></Relationships>
</file>

<file path=ppt/slides/_rels/slide90.xml.rels><?xml version="1.0" encoding="UTF-8" standalone="yes"?>
<Relationships xmlns="http://schemas.openxmlformats.org/package/2006/relationships"><Relationship Id="rId8" Type="http://schemas.openxmlformats.org/officeDocument/2006/relationships/image" Target="../media/image421.wmf"/><Relationship Id="rId3" Type="http://schemas.openxmlformats.org/officeDocument/2006/relationships/oleObject" Target="../embeddings/oleObject439.bin"/><Relationship Id="rId7" Type="http://schemas.openxmlformats.org/officeDocument/2006/relationships/oleObject" Target="../embeddings/oleObject441.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image" Target="../media/image420.wmf"/><Relationship Id="rId5" Type="http://schemas.openxmlformats.org/officeDocument/2006/relationships/oleObject" Target="../embeddings/oleObject440.bin"/><Relationship Id="rId4" Type="http://schemas.openxmlformats.org/officeDocument/2006/relationships/image" Target="../media/image419.wmf"/></Relationships>
</file>

<file path=ppt/slides/_rels/slide91.xml.rels><?xml version="1.0" encoding="UTF-8" standalone="yes"?>
<Relationships xmlns="http://schemas.openxmlformats.org/package/2006/relationships"><Relationship Id="rId8" Type="http://schemas.openxmlformats.org/officeDocument/2006/relationships/image" Target="../media/image424.wmf"/><Relationship Id="rId3" Type="http://schemas.openxmlformats.org/officeDocument/2006/relationships/oleObject" Target="../embeddings/oleObject442.bin"/><Relationship Id="rId7" Type="http://schemas.openxmlformats.org/officeDocument/2006/relationships/oleObject" Target="../embeddings/oleObject444.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image" Target="../media/image423.wmf"/><Relationship Id="rId5" Type="http://schemas.openxmlformats.org/officeDocument/2006/relationships/oleObject" Target="../embeddings/oleObject443.bin"/><Relationship Id="rId10" Type="http://schemas.openxmlformats.org/officeDocument/2006/relationships/image" Target="../media/image425.wmf"/><Relationship Id="rId4" Type="http://schemas.openxmlformats.org/officeDocument/2006/relationships/image" Target="../media/image422.wmf"/><Relationship Id="rId9" Type="http://schemas.openxmlformats.org/officeDocument/2006/relationships/oleObject" Target="../embeddings/oleObject445.bin"/></Relationships>
</file>

<file path=ppt/slides/_rels/slide92.xml.rels><?xml version="1.0" encoding="UTF-8" standalone="yes"?>
<Relationships xmlns="http://schemas.openxmlformats.org/package/2006/relationships"><Relationship Id="rId8" Type="http://schemas.openxmlformats.org/officeDocument/2006/relationships/image" Target="../media/image428.wmf"/><Relationship Id="rId3" Type="http://schemas.openxmlformats.org/officeDocument/2006/relationships/oleObject" Target="../embeddings/oleObject446.bin"/><Relationship Id="rId7" Type="http://schemas.openxmlformats.org/officeDocument/2006/relationships/oleObject" Target="../embeddings/oleObject448.bin"/><Relationship Id="rId12" Type="http://schemas.openxmlformats.org/officeDocument/2006/relationships/image" Target="../media/image430.wmf"/><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image" Target="../media/image427.wmf"/><Relationship Id="rId11" Type="http://schemas.openxmlformats.org/officeDocument/2006/relationships/oleObject" Target="../embeddings/oleObject450.bin"/><Relationship Id="rId5" Type="http://schemas.openxmlformats.org/officeDocument/2006/relationships/oleObject" Target="../embeddings/oleObject447.bin"/><Relationship Id="rId10" Type="http://schemas.openxmlformats.org/officeDocument/2006/relationships/image" Target="../media/image429.wmf"/><Relationship Id="rId4" Type="http://schemas.openxmlformats.org/officeDocument/2006/relationships/image" Target="../media/image426.wmf"/><Relationship Id="rId9" Type="http://schemas.openxmlformats.org/officeDocument/2006/relationships/oleObject" Target="../embeddings/oleObject449.bin"/></Relationships>
</file>

<file path=ppt/slides/_rels/slide93.xml.rels><?xml version="1.0" encoding="UTF-8" standalone="yes"?>
<Relationships xmlns="http://schemas.openxmlformats.org/package/2006/relationships"><Relationship Id="rId8" Type="http://schemas.openxmlformats.org/officeDocument/2006/relationships/image" Target="../media/image433.wmf"/><Relationship Id="rId3" Type="http://schemas.openxmlformats.org/officeDocument/2006/relationships/oleObject" Target="../embeddings/oleObject451.bin"/><Relationship Id="rId7" Type="http://schemas.openxmlformats.org/officeDocument/2006/relationships/oleObject" Target="../embeddings/oleObject453.bin"/><Relationship Id="rId12" Type="http://schemas.openxmlformats.org/officeDocument/2006/relationships/image" Target="../media/image435.wmf"/><Relationship Id="rId2" Type="http://schemas.openxmlformats.org/officeDocument/2006/relationships/slideLayout" Target="../slideLayouts/slideLayout2.xml"/><Relationship Id="rId1" Type="http://schemas.openxmlformats.org/officeDocument/2006/relationships/vmlDrawing" Target="../drawings/vmlDrawing91.vml"/><Relationship Id="rId6" Type="http://schemas.openxmlformats.org/officeDocument/2006/relationships/image" Target="../media/image432.wmf"/><Relationship Id="rId11" Type="http://schemas.openxmlformats.org/officeDocument/2006/relationships/oleObject" Target="../embeddings/oleObject455.bin"/><Relationship Id="rId5" Type="http://schemas.openxmlformats.org/officeDocument/2006/relationships/oleObject" Target="../embeddings/oleObject452.bin"/><Relationship Id="rId10" Type="http://schemas.openxmlformats.org/officeDocument/2006/relationships/image" Target="../media/image434.wmf"/><Relationship Id="rId4" Type="http://schemas.openxmlformats.org/officeDocument/2006/relationships/image" Target="../media/image431.wmf"/><Relationship Id="rId9" Type="http://schemas.openxmlformats.org/officeDocument/2006/relationships/oleObject" Target="../embeddings/oleObject454.bin"/></Relationships>
</file>

<file path=ppt/slides/_rels/slide94.xml.rels><?xml version="1.0" encoding="UTF-8" standalone="yes"?>
<Relationships xmlns="http://schemas.openxmlformats.org/package/2006/relationships"><Relationship Id="rId8" Type="http://schemas.openxmlformats.org/officeDocument/2006/relationships/image" Target="../media/image438.wmf"/><Relationship Id="rId13" Type="http://schemas.openxmlformats.org/officeDocument/2006/relationships/oleObject" Target="../embeddings/oleObject462.bin"/><Relationship Id="rId3" Type="http://schemas.openxmlformats.org/officeDocument/2006/relationships/oleObject" Target="../embeddings/oleObject456.bin"/><Relationship Id="rId7" Type="http://schemas.openxmlformats.org/officeDocument/2006/relationships/oleObject" Target="../embeddings/oleObject458.bin"/><Relationship Id="rId12" Type="http://schemas.openxmlformats.org/officeDocument/2006/relationships/oleObject" Target="../embeddings/oleObject461.bin"/><Relationship Id="rId2" Type="http://schemas.openxmlformats.org/officeDocument/2006/relationships/slideLayout" Target="../slideLayouts/slideLayout2.xml"/><Relationship Id="rId1" Type="http://schemas.openxmlformats.org/officeDocument/2006/relationships/vmlDrawing" Target="../drawings/vmlDrawing92.vml"/><Relationship Id="rId6" Type="http://schemas.openxmlformats.org/officeDocument/2006/relationships/image" Target="../media/image437.wmf"/><Relationship Id="rId11" Type="http://schemas.openxmlformats.org/officeDocument/2006/relationships/image" Target="../media/image439.wmf"/><Relationship Id="rId5" Type="http://schemas.openxmlformats.org/officeDocument/2006/relationships/oleObject" Target="../embeddings/oleObject457.bin"/><Relationship Id="rId10" Type="http://schemas.openxmlformats.org/officeDocument/2006/relationships/oleObject" Target="../embeddings/oleObject460.bin"/><Relationship Id="rId4" Type="http://schemas.openxmlformats.org/officeDocument/2006/relationships/image" Target="../media/image436.wmf"/><Relationship Id="rId9" Type="http://schemas.openxmlformats.org/officeDocument/2006/relationships/oleObject" Target="../embeddings/oleObject459.bin"/><Relationship Id="rId14" Type="http://schemas.openxmlformats.org/officeDocument/2006/relationships/image" Target="../media/image44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1470025"/>
          </a:xfrm>
        </p:spPr>
        <p:txBody>
          <a:bodyPr>
            <a:normAutofit fontScale="90000"/>
          </a:bodyPr>
          <a:lstStyle/>
          <a:p>
            <a:r>
              <a:rPr lang="el-GR" sz="4800" dirty="0"/>
              <a:t>Αριθμητική Ανάλυση και Εφαρμογές</a:t>
            </a:r>
          </a:p>
        </p:txBody>
      </p:sp>
      <p:sp>
        <p:nvSpPr>
          <p:cNvPr id="3" name="2 - Υπότιτλος"/>
          <p:cNvSpPr>
            <a:spLocks noGrp="1"/>
          </p:cNvSpPr>
          <p:nvPr>
            <p:ph type="subTitle" idx="1"/>
          </p:nvPr>
        </p:nvSpPr>
        <p:spPr>
          <a:xfrm>
            <a:off x="1371600" y="4714884"/>
            <a:ext cx="6400800" cy="1143008"/>
          </a:xfrm>
        </p:spPr>
        <p:txBody>
          <a:bodyPr>
            <a:normAutofit/>
          </a:bodyPr>
          <a:lstStyle/>
          <a:p>
            <a:r>
              <a:rPr lang="el-GR" sz="2400" dirty="0">
                <a:solidFill>
                  <a:schemeClr val="tx1"/>
                </a:solidFill>
              </a:rPr>
              <a:t>Τμήμα Μηχανικών Επιστήμης Υλικών</a:t>
            </a:r>
          </a:p>
          <a:p>
            <a:r>
              <a:rPr lang="el-GR" sz="2400" dirty="0">
                <a:solidFill>
                  <a:schemeClr val="tx1"/>
                </a:solidFill>
              </a:rPr>
              <a:t>Ιωάννινα 20</a:t>
            </a:r>
            <a:r>
              <a:rPr lang="en-US" sz="2400">
                <a:solidFill>
                  <a:schemeClr val="tx1"/>
                </a:solidFill>
              </a:rPr>
              <a:t>20-2021</a:t>
            </a:r>
            <a:endParaRPr lang="el-GR" sz="2400" dirty="0">
              <a:solidFill>
                <a:schemeClr val="tx1"/>
              </a:solidFill>
            </a:endParaRPr>
          </a:p>
        </p:txBody>
      </p:sp>
      <p:sp>
        <p:nvSpPr>
          <p:cNvPr id="4" name="3 - TextBox"/>
          <p:cNvSpPr txBox="1"/>
          <p:nvPr/>
        </p:nvSpPr>
        <p:spPr>
          <a:xfrm>
            <a:off x="1928794" y="3571876"/>
            <a:ext cx="5286412" cy="800219"/>
          </a:xfrm>
          <a:prstGeom prst="rect">
            <a:avLst/>
          </a:prstGeom>
          <a:noFill/>
        </p:spPr>
        <p:txBody>
          <a:bodyPr wrap="square" rtlCol="0">
            <a:spAutoFit/>
          </a:bodyPr>
          <a:lstStyle/>
          <a:p>
            <a:pPr algn="ctr"/>
            <a:r>
              <a:rPr lang="el-GR" sz="2800" dirty="0">
                <a:solidFill>
                  <a:schemeClr val="tx1"/>
                </a:solidFill>
              </a:rPr>
              <a:t>Διδάσκων: Δημήτριος Ι. Φωτιάδης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p>
          <a:p>
            <a:r>
              <a:rPr lang="el-GR" sz="2200" dirty="0"/>
              <a:t>Ο τύπος (2) δεν έχει πρακτικό ενδιαφέρον, γιατί ο όρος                    είναι άγνωστος.</a:t>
            </a:r>
          </a:p>
          <a:p>
            <a:pPr>
              <a:spcBef>
                <a:spcPts val="1200"/>
              </a:spcBef>
            </a:pPr>
            <a:r>
              <a:rPr lang="el-GR" sz="2200" dirty="0"/>
              <a:t>Όμως ο τύπος αυτός μπορεί να απλοποιηθεί αν η ζητούμενη αριθμητική τιμή της παραγώγου υπολογίζεται σε ένα σημείο παρεμβολής </a:t>
            </a:r>
          </a:p>
          <a:p>
            <a:pPr>
              <a:spcBef>
                <a:spcPts val="1200"/>
              </a:spcBef>
            </a:pPr>
            <a:r>
              <a:rPr lang="el-GR" sz="2200" dirty="0"/>
              <a:t>Αυτό συμβαίνει διότι για             η συνάρτηση            μηδενίζεται και, επομένως, από την Σχέση (2) προκύπτει:</a:t>
            </a:r>
          </a:p>
          <a:p>
            <a:pPr>
              <a:spcBef>
                <a:spcPts val="1200"/>
              </a:spcBef>
            </a:pPr>
            <a:endParaRPr lang="el-GR" sz="2200" dirty="0"/>
          </a:p>
          <a:p>
            <a:pPr>
              <a:spcBef>
                <a:spcPts val="1200"/>
              </a:spcBef>
            </a:pPr>
            <a:endParaRPr lang="el-GR" sz="2200" dirty="0"/>
          </a:p>
          <a:p>
            <a:pPr>
              <a:spcBef>
                <a:spcPts val="1800"/>
              </a:spcBef>
              <a:buNone/>
            </a:pPr>
            <a:r>
              <a:rPr lang="el-GR" sz="2200" dirty="0"/>
              <a:t>	όπου      συμβολίζει την τιμή της συνάρτησης       για</a:t>
            </a:r>
          </a:p>
          <a:p>
            <a:endParaRPr lang="el-GR" sz="2200" dirty="0"/>
          </a:p>
          <a:p>
            <a:endParaRPr lang="el-GR" sz="2200" dirty="0"/>
          </a:p>
        </p:txBody>
      </p:sp>
      <p:graphicFrame>
        <p:nvGraphicFramePr>
          <p:cNvPr id="102401" name="Object 1"/>
          <p:cNvGraphicFramePr>
            <a:graphicFrameLocks noChangeAspect="1"/>
          </p:cNvGraphicFramePr>
          <p:nvPr/>
        </p:nvGraphicFramePr>
        <p:xfrm>
          <a:off x="7237449" y="1699241"/>
          <a:ext cx="1508125" cy="708025"/>
        </p:xfrm>
        <a:graphic>
          <a:graphicData uri="http://schemas.openxmlformats.org/presentationml/2006/ole">
            <mc:AlternateContent xmlns:mc="http://schemas.openxmlformats.org/markup-compatibility/2006">
              <mc:Choice xmlns:v="urn:schemas-microsoft-com:vml" Requires="v">
                <p:oleObj spid="_x0000_s102561" name="Equation" r:id="rId3" imgW="838080" imgH="393480" progId="Equation.DSMT4">
                  <p:embed/>
                </p:oleObj>
              </mc:Choice>
              <mc:Fallback>
                <p:oleObj name="Equation" r:id="rId3" imgW="838080" imgH="393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49" y="1699241"/>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2" name="Object 2"/>
          <p:cNvGraphicFramePr>
            <a:graphicFrameLocks noChangeAspect="1"/>
          </p:cNvGraphicFramePr>
          <p:nvPr/>
        </p:nvGraphicFramePr>
        <p:xfrm>
          <a:off x="2386603" y="3341996"/>
          <a:ext cx="341313" cy="409575"/>
        </p:xfrm>
        <a:graphic>
          <a:graphicData uri="http://schemas.openxmlformats.org/presentationml/2006/ole">
            <mc:AlternateContent xmlns:mc="http://schemas.openxmlformats.org/markup-compatibility/2006">
              <mc:Choice xmlns:v="urn:schemas-microsoft-com:vml" Requires="v">
                <p:oleObj spid="_x0000_s102562" name="Equation" r:id="rId5" imgW="190440" imgH="228600" progId="Equation.DSMT4">
                  <p:embed/>
                </p:oleObj>
              </mc:Choice>
              <mc:Fallback>
                <p:oleObj name="Equation" r:id="rId5" imgW="19044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603" y="3341996"/>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796327" y="3835074"/>
          <a:ext cx="684213" cy="411163"/>
        </p:xfrm>
        <a:graphic>
          <a:graphicData uri="http://schemas.openxmlformats.org/presentationml/2006/ole">
            <mc:AlternateContent xmlns:mc="http://schemas.openxmlformats.org/markup-compatibility/2006">
              <mc:Choice xmlns:v="urn:schemas-microsoft-com:vml" Requires="v">
                <p:oleObj spid="_x0000_s102563" name="Equation" r:id="rId7" imgW="380880" imgH="228600" progId="Equation.DSMT4">
                  <p:embed/>
                </p:oleObj>
              </mc:Choice>
              <mc:Fallback>
                <p:oleObj name="Equation" r:id="rId7" imgW="3808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6327" y="3835074"/>
                        <a:ext cx="684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6125861" y="3812209"/>
          <a:ext cx="641350" cy="458788"/>
        </p:xfrm>
        <a:graphic>
          <a:graphicData uri="http://schemas.openxmlformats.org/presentationml/2006/ole">
            <mc:AlternateContent xmlns:mc="http://schemas.openxmlformats.org/markup-compatibility/2006">
              <mc:Choice xmlns:v="urn:schemas-microsoft-com:vml" Requires="v">
                <p:oleObj spid="_x0000_s102564" name="Equation" r:id="rId9" imgW="355320" imgH="253800" progId="Equation.DSMT4">
                  <p:embed/>
                </p:oleObj>
              </mc:Choice>
              <mc:Fallback>
                <p:oleObj name="Equation" r:id="rId9" imgW="35532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5861" y="3812209"/>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nvGraphicFramePr>
        <p:xfrm>
          <a:off x="2374900" y="4691092"/>
          <a:ext cx="4394200" cy="892175"/>
        </p:xfrm>
        <a:graphic>
          <a:graphicData uri="http://schemas.openxmlformats.org/presentationml/2006/ole">
            <mc:AlternateContent xmlns:mc="http://schemas.openxmlformats.org/markup-compatibility/2006">
              <mc:Choice xmlns:v="urn:schemas-microsoft-com:vml" Requires="v">
                <p:oleObj spid="_x0000_s102565" name="Equation" r:id="rId11" imgW="2438280" imgH="495000" progId="Equation.DSMT4">
                  <p:embed/>
                </p:oleObj>
              </mc:Choice>
              <mc:Fallback>
                <p:oleObj name="Equation" r:id="rId11" imgW="2438280" imgH="4950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4900" y="4691092"/>
                        <a:ext cx="4394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6" name="Object 6"/>
          <p:cNvGraphicFramePr>
            <a:graphicFrameLocks noChangeAspect="1"/>
          </p:cNvGraphicFramePr>
          <p:nvPr/>
        </p:nvGraphicFramePr>
        <p:xfrm>
          <a:off x="1542396" y="5698522"/>
          <a:ext cx="273050" cy="409575"/>
        </p:xfrm>
        <a:graphic>
          <a:graphicData uri="http://schemas.openxmlformats.org/presentationml/2006/ole">
            <mc:AlternateContent xmlns:mc="http://schemas.openxmlformats.org/markup-compatibility/2006">
              <mc:Choice xmlns:v="urn:schemas-microsoft-com:vml" Requires="v">
                <p:oleObj spid="_x0000_s102566" name="Equation" r:id="rId13" imgW="152280" imgH="228600" progId="Equation.DSMT4">
                  <p:embed/>
                </p:oleObj>
              </mc:Choice>
              <mc:Fallback>
                <p:oleObj name="Equation" r:id="rId13" imgW="152280" imgH="2286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2396" y="5698522"/>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7" name="Object 7"/>
          <p:cNvGraphicFramePr>
            <a:graphicFrameLocks noChangeAspect="1"/>
          </p:cNvGraphicFramePr>
          <p:nvPr/>
        </p:nvGraphicFramePr>
        <p:xfrm>
          <a:off x="6093158" y="5702300"/>
          <a:ext cx="295275" cy="409575"/>
        </p:xfrm>
        <a:graphic>
          <a:graphicData uri="http://schemas.openxmlformats.org/presentationml/2006/ole">
            <mc:AlternateContent xmlns:mc="http://schemas.openxmlformats.org/markup-compatibility/2006">
              <mc:Choice xmlns:v="urn:schemas-microsoft-com:vml" Requires="v">
                <p:oleObj spid="_x0000_s102567" name="Equation" r:id="rId15" imgW="164880" imgH="228600" progId="Equation.DSMT4">
                  <p:embed/>
                </p:oleObj>
              </mc:Choice>
              <mc:Fallback>
                <p:oleObj name="Equation" r:id="rId15" imgW="164880" imgH="2286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3158" y="5702300"/>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8" name="Object 8"/>
          <p:cNvGraphicFramePr>
            <a:graphicFrameLocks noChangeAspect="1"/>
          </p:cNvGraphicFramePr>
          <p:nvPr/>
        </p:nvGraphicFramePr>
        <p:xfrm>
          <a:off x="6886617" y="5710582"/>
          <a:ext cx="752475" cy="411163"/>
        </p:xfrm>
        <a:graphic>
          <a:graphicData uri="http://schemas.openxmlformats.org/presentationml/2006/ole">
            <mc:AlternateContent xmlns:mc="http://schemas.openxmlformats.org/markup-compatibility/2006">
              <mc:Choice xmlns:v="urn:schemas-microsoft-com:vml" Requires="v">
                <p:oleObj spid="_x0000_s102568" name="Equation" r:id="rId17" imgW="419040" imgH="228600" progId="Equation.DSMT4">
                  <p:embed/>
                </p:oleObj>
              </mc:Choice>
              <mc:Fallback>
                <p:oleObj name="Equation" r:id="rId17" imgW="419040" imgH="2286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86617" y="5710582"/>
                        <a:ext cx="7524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p>
          <a:p>
            <a:r>
              <a:rPr lang="el-GR" sz="2200" dirty="0"/>
              <a:t>Στη συνέχεια, </a:t>
            </a:r>
            <a:r>
              <a:rPr lang="el-GR" sz="2200" dirty="0" err="1"/>
              <a:t>παραγωγίζοντας</a:t>
            </a:r>
            <a:r>
              <a:rPr lang="el-GR" sz="2200" dirty="0"/>
              <a:t> τη συνάρτηση             τότε προκύπτει:</a:t>
            </a:r>
          </a:p>
          <a:p>
            <a:endParaRPr lang="el-GR" sz="2200" dirty="0"/>
          </a:p>
          <a:p>
            <a:endParaRPr lang="el-GR" sz="2200" dirty="0"/>
          </a:p>
          <a:p>
            <a:pPr>
              <a:spcBef>
                <a:spcPts val="5400"/>
              </a:spcBef>
            </a:pPr>
            <a:r>
              <a:rPr lang="el-GR" sz="2200" dirty="0"/>
              <a:t>Αν στην παραπάνω σχέση θέσουμε             προκύπτει:</a:t>
            </a:r>
            <a:br>
              <a:rPr lang="el-GR" sz="2200" dirty="0"/>
            </a:br>
            <a:endParaRPr lang="el-GR" sz="2200" dirty="0"/>
          </a:p>
          <a:p>
            <a:endParaRPr lang="el-GR" sz="2200" dirty="0"/>
          </a:p>
          <a:p>
            <a:endParaRPr lang="el-GR" sz="2200" dirty="0"/>
          </a:p>
        </p:txBody>
      </p:sp>
      <p:graphicFrame>
        <p:nvGraphicFramePr>
          <p:cNvPr id="101377" name="Object 1"/>
          <p:cNvGraphicFramePr>
            <a:graphicFrameLocks noChangeAspect="1"/>
          </p:cNvGraphicFramePr>
          <p:nvPr/>
        </p:nvGraphicFramePr>
        <p:xfrm>
          <a:off x="6069033" y="1841484"/>
          <a:ext cx="730250" cy="455613"/>
        </p:xfrm>
        <a:graphic>
          <a:graphicData uri="http://schemas.openxmlformats.org/presentationml/2006/ole">
            <mc:AlternateContent xmlns:mc="http://schemas.openxmlformats.org/markup-compatibility/2006">
              <mc:Choice xmlns:v="urn:schemas-microsoft-com:vml" Requires="v">
                <p:oleObj spid="_x0000_s101457" name="Equation" r:id="rId3" imgW="406080" imgH="253800" progId="Equation.DSMT4">
                  <p:embed/>
                </p:oleObj>
              </mc:Choice>
              <mc:Fallback>
                <p:oleObj name="Equation" r:id="rId3" imgW="4060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33" y="1841484"/>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8" name="Object 2"/>
          <p:cNvGraphicFramePr>
            <a:graphicFrameLocks noChangeAspect="1"/>
          </p:cNvGraphicFramePr>
          <p:nvPr/>
        </p:nvGraphicFramePr>
        <p:xfrm>
          <a:off x="2239963" y="2632081"/>
          <a:ext cx="4664075" cy="1235075"/>
        </p:xfrm>
        <a:graphic>
          <a:graphicData uri="http://schemas.openxmlformats.org/presentationml/2006/ole">
            <mc:AlternateContent xmlns:mc="http://schemas.openxmlformats.org/markup-compatibility/2006">
              <mc:Choice xmlns:v="urn:schemas-microsoft-com:vml" Requires="v">
                <p:oleObj spid="_x0000_s101458" name="Equation" r:id="rId5" imgW="2590560" imgH="685800" progId="Equation.DSMT4">
                  <p:embed/>
                </p:oleObj>
              </mc:Choice>
              <mc:Fallback>
                <p:oleObj name="Equation" r:id="rId5" imgW="2590560" imgH="685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2632081"/>
                        <a:ext cx="46640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9" name="Object 3"/>
          <p:cNvGraphicFramePr>
            <a:graphicFrameLocks noChangeAspect="1"/>
          </p:cNvGraphicFramePr>
          <p:nvPr/>
        </p:nvGraphicFramePr>
        <p:xfrm>
          <a:off x="4937130" y="4008119"/>
          <a:ext cx="684213" cy="411163"/>
        </p:xfrm>
        <a:graphic>
          <a:graphicData uri="http://schemas.openxmlformats.org/presentationml/2006/ole">
            <mc:AlternateContent xmlns:mc="http://schemas.openxmlformats.org/markup-compatibility/2006">
              <mc:Choice xmlns:v="urn:schemas-microsoft-com:vml" Requires="v">
                <p:oleObj spid="_x0000_s101459" name="Equation" r:id="rId7" imgW="380880" imgH="228600" progId="Equation.DSMT4">
                  <p:embed/>
                </p:oleObj>
              </mc:Choice>
              <mc:Fallback>
                <p:oleObj name="Equation" r:id="rId7" imgW="3808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7130" y="4008119"/>
                        <a:ext cx="684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344488" y="4670425"/>
          <a:ext cx="8455025" cy="982663"/>
        </p:xfrm>
        <a:graphic>
          <a:graphicData uri="http://schemas.openxmlformats.org/presentationml/2006/ole">
            <mc:AlternateContent xmlns:mc="http://schemas.openxmlformats.org/markup-compatibility/2006">
              <mc:Choice xmlns:v="urn:schemas-microsoft-com:vml" Requires="v">
                <p:oleObj spid="_x0000_s101460" name="Equation" r:id="rId9" imgW="4698720" imgH="545760" progId="Equation.DSMT4">
                  <p:embed/>
                </p:oleObj>
              </mc:Choice>
              <mc:Fallback>
                <p:oleObj name="Equation" r:id="rId9" imgW="4698720" imgH="5457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488" y="4670425"/>
                        <a:ext cx="8455025"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endParaRPr lang="el-GR" sz="2200" dirty="0"/>
          </a:p>
          <a:p>
            <a:r>
              <a:rPr lang="el-GR" sz="2200" dirty="0"/>
              <a:t>Αντικαθιστώντας την παραπάνω σχέση στη Σχέση (3) τελικά προκύπτει:</a:t>
            </a:r>
          </a:p>
          <a:p>
            <a:pPr>
              <a:buNone/>
            </a:pPr>
            <a:endParaRPr lang="el-GR" sz="2200" dirty="0"/>
          </a:p>
          <a:p>
            <a:endParaRPr lang="el-GR" sz="2200" dirty="0"/>
          </a:p>
          <a:p>
            <a:pPr>
              <a:buNone/>
            </a:pPr>
            <a:endParaRPr lang="el-GR" sz="2200" dirty="0"/>
          </a:p>
          <a:p>
            <a:pPr>
              <a:buNone/>
            </a:pPr>
            <a:r>
              <a:rPr lang="el-GR" sz="2200" dirty="0"/>
              <a:t>	όπου τα                         είναι τα σημεία παρεμβολής που ορίζουν το πολυώνυμο παρεμβολής</a:t>
            </a:r>
          </a:p>
        </p:txBody>
      </p:sp>
      <p:graphicFrame>
        <p:nvGraphicFramePr>
          <p:cNvPr id="122882" name="Object 2"/>
          <p:cNvGraphicFramePr>
            <a:graphicFrameLocks noChangeAspect="1"/>
          </p:cNvGraphicFramePr>
          <p:nvPr/>
        </p:nvGraphicFramePr>
        <p:xfrm>
          <a:off x="969963" y="2662238"/>
          <a:ext cx="7204075" cy="1028700"/>
        </p:xfrm>
        <a:graphic>
          <a:graphicData uri="http://schemas.openxmlformats.org/presentationml/2006/ole">
            <mc:AlternateContent xmlns:mc="http://schemas.openxmlformats.org/markup-compatibility/2006">
              <mc:Choice xmlns:v="urn:schemas-microsoft-com:vml" Requires="v">
                <p:oleObj spid="_x0000_s122942" name="Equation" r:id="rId3" imgW="4000320" imgH="571320" progId="Equation.DSMT4">
                  <p:embed/>
                </p:oleObj>
              </mc:Choice>
              <mc:Fallback>
                <p:oleObj name="Equation" r:id="rId3" imgW="40003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3" y="2662238"/>
                        <a:ext cx="72040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noChangeAspect="1"/>
          </p:cNvGraphicFramePr>
          <p:nvPr/>
        </p:nvGraphicFramePr>
        <p:xfrm>
          <a:off x="1912920" y="3771265"/>
          <a:ext cx="1417638" cy="457200"/>
        </p:xfrm>
        <a:graphic>
          <a:graphicData uri="http://schemas.openxmlformats.org/presentationml/2006/ole">
            <mc:AlternateContent xmlns:mc="http://schemas.openxmlformats.org/markup-compatibility/2006">
              <mc:Choice xmlns:v="urn:schemas-microsoft-com:vml" Requires="v">
                <p:oleObj spid="_x0000_s122943" name="Equation" r:id="rId5" imgW="787320" imgH="253800" progId="Equation.DSMT4">
                  <p:embed/>
                </p:oleObj>
              </mc:Choice>
              <mc:Fallback>
                <p:oleObj name="Equation" r:id="rId5" imgW="7873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20" y="377126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4" name="Object 4"/>
          <p:cNvGraphicFramePr>
            <a:graphicFrameLocks noChangeAspect="1"/>
          </p:cNvGraphicFramePr>
          <p:nvPr/>
        </p:nvGraphicFramePr>
        <p:xfrm>
          <a:off x="3786793" y="4113530"/>
          <a:ext cx="798513" cy="455613"/>
        </p:xfrm>
        <a:graphic>
          <a:graphicData uri="http://schemas.openxmlformats.org/presentationml/2006/ole">
            <mc:AlternateContent xmlns:mc="http://schemas.openxmlformats.org/markup-compatibility/2006">
              <mc:Choice xmlns:v="urn:schemas-microsoft-com:vml" Requires="v">
                <p:oleObj spid="_x0000_s122944" name="Equation" r:id="rId7" imgW="444240" imgH="253800" progId="Equation.DSMT4">
                  <p:embed/>
                </p:oleObj>
              </mc:Choice>
              <mc:Fallback>
                <p:oleObj name="Equation" r:id="rId7" imgW="44424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793" y="4113530"/>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r>
              <a:rPr lang="el-GR" sz="2200" dirty="0"/>
              <a:t>Υποθέτουμε ότι τα σημεία παρεμβολής είναι </a:t>
            </a:r>
            <a:r>
              <a:rPr lang="el-GR" sz="2200" dirty="0" err="1"/>
              <a:t>ισαπέχοντα</a:t>
            </a:r>
            <a:r>
              <a:rPr lang="el-GR" sz="2200" dirty="0"/>
              <a:t>, δηλαδή υπάρχει ένα κατάλληλο βήμα      τέτοιο ώστε να ικανοποιεί τις παρακάτω σχέσεις:</a:t>
            </a:r>
          </a:p>
          <a:p>
            <a:endParaRPr lang="el-GR" sz="2200" dirty="0"/>
          </a:p>
          <a:p>
            <a:endParaRPr lang="el-GR" sz="2200" dirty="0"/>
          </a:p>
          <a:p>
            <a:r>
              <a:rPr lang="el-GR" sz="2200" dirty="0"/>
              <a:t>Με τη βοήθεια των Σχέσεων (7.2.6), η Σχέση (7.2.4) μπορεί να γραφεί διαδοχικά ως εξής:</a:t>
            </a:r>
          </a:p>
          <a:p>
            <a:endParaRPr lang="el-GR" sz="2200" dirty="0"/>
          </a:p>
        </p:txBody>
      </p:sp>
      <p:graphicFrame>
        <p:nvGraphicFramePr>
          <p:cNvPr id="100353" name="Object 1"/>
          <p:cNvGraphicFramePr>
            <a:graphicFrameLocks noChangeAspect="1"/>
          </p:cNvGraphicFramePr>
          <p:nvPr/>
        </p:nvGraphicFramePr>
        <p:xfrm>
          <a:off x="4306887" y="2210748"/>
          <a:ext cx="228600" cy="320675"/>
        </p:xfrm>
        <a:graphic>
          <a:graphicData uri="http://schemas.openxmlformats.org/presentationml/2006/ole">
            <mc:AlternateContent xmlns:mc="http://schemas.openxmlformats.org/markup-compatibility/2006">
              <mc:Choice xmlns:v="urn:schemas-microsoft-com:vml" Requires="v">
                <p:oleObj spid="_x0000_s100415" name="Equation" r:id="rId3" imgW="126720" imgH="177480" progId="Equation.DSMT4">
                  <p:embed/>
                </p:oleObj>
              </mc:Choice>
              <mc:Fallback>
                <p:oleObj name="Equation" r:id="rId3" imgW="1267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7" y="2210748"/>
                        <a:ext cx="228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4" name="Object 2"/>
          <p:cNvGraphicFramePr>
            <a:graphicFrameLocks noChangeAspect="1"/>
          </p:cNvGraphicFramePr>
          <p:nvPr/>
        </p:nvGraphicFramePr>
        <p:xfrm>
          <a:off x="2566988" y="3136900"/>
          <a:ext cx="4111625" cy="457200"/>
        </p:xfrm>
        <a:graphic>
          <a:graphicData uri="http://schemas.openxmlformats.org/presentationml/2006/ole">
            <mc:AlternateContent xmlns:mc="http://schemas.openxmlformats.org/markup-compatibility/2006">
              <mc:Choice xmlns:v="urn:schemas-microsoft-com:vml" Requires="v">
                <p:oleObj spid="_x0000_s100416" name="Equation" r:id="rId5" imgW="2286000" imgH="253800" progId="Equation.DSMT4">
                  <p:embed/>
                </p:oleObj>
              </mc:Choice>
              <mc:Fallback>
                <p:oleObj name="Equation" r:id="rId5" imgW="22860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3136900"/>
                        <a:ext cx="411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263466" y="4597416"/>
          <a:ext cx="8583613" cy="1465263"/>
        </p:xfrm>
        <a:graphic>
          <a:graphicData uri="http://schemas.openxmlformats.org/presentationml/2006/ole">
            <mc:AlternateContent xmlns:mc="http://schemas.openxmlformats.org/markup-compatibility/2006">
              <mc:Choice xmlns:v="urn:schemas-microsoft-com:vml" Requires="v">
                <p:oleObj spid="_x0000_s100417" name="Equation" r:id="rId7" imgW="4762440" imgH="812520" progId="Equation.DSMT4">
                  <p:embed/>
                </p:oleObj>
              </mc:Choice>
              <mc:Fallback>
                <p:oleObj name="Equation" r:id="rId7" imgW="4762440" imgH="8125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466" y="4597416"/>
                        <a:ext cx="85836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pPr>
              <a:buNone/>
            </a:pPr>
            <a:endParaRPr lang="el-GR" sz="2200" dirty="0"/>
          </a:p>
          <a:p>
            <a:endParaRPr lang="el-GR" sz="2200" dirty="0"/>
          </a:p>
          <a:p>
            <a:endParaRPr lang="el-GR" sz="2200" dirty="0"/>
          </a:p>
          <a:p>
            <a:endParaRPr lang="el-GR" sz="2200" dirty="0"/>
          </a:p>
          <a:p>
            <a:pPr>
              <a:spcBef>
                <a:spcPts val="4200"/>
              </a:spcBef>
            </a:pPr>
            <a:r>
              <a:rPr lang="el-GR" sz="2200" dirty="0"/>
              <a:t>Από την οποία τελικά προκύπτει:</a:t>
            </a:r>
          </a:p>
          <a:p>
            <a:pPr>
              <a:spcBef>
                <a:spcPts val="2400"/>
              </a:spcBef>
            </a:pPr>
            <a:endParaRPr lang="el-GR" sz="2200" dirty="0"/>
          </a:p>
        </p:txBody>
      </p:sp>
      <p:graphicFrame>
        <p:nvGraphicFramePr>
          <p:cNvPr id="97281" name="Object 1"/>
          <p:cNvGraphicFramePr>
            <a:graphicFrameLocks noChangeAspect="1"/>
          </p:cNvGraphicFramePr>
          <p:nvPr>
            <p:extLst>
              <p:ext uri="{D42A27DB-BD31-4B8C-83A1-F6EECF244321}">
                <p14:modId xmlns:p14="http://schemas.microsoft.com/office/powerpoint/2010/main" val="2390719730"/>
              </p:ext>
            </p:extLst>
          </p:nvPr>
        </p:nvGraphicFramePr>
        <p:xfrm>
          <a:off x="1104900" y="2133600"/>
          <a:ext cx="6881813" cy="1624013"/>
        </p:xfrm>
        <a:graphic>
          <a:graphicData uri="http://schemas.openxmlformats.org/presentationml/2006/ole">
            <mc:AlternateContent xmlns:mc="http://schemas.openxmlformats.org/markup-compatibility/2006">
              <mc:Choice xmlns:v="urn:schemas-microsoft-com:vml" Requires="v">
                <p:oleObj spid="_x0000_s97321" name="Equation" r:id="rId3" imgW="3822480" imgH="901440" progId="Equation.DSMT4">
                  <p:embed/>
                </p:oleObj>
              </mc:Choice>
              <mc:Fallback>
                <p:oleObj name="Equation" r:id="rId3" imgW="3822480" imgH="901440" progId="Equation.DSMT4">
                  <p:embed/>
                  <p:pic>
                    <p:nvPicPr>
                      <p:cNvPr id="0" name="Picture 1"/>
                      <p:cNvPicPr>
                        <a:picLocks noChangeAspect="1" noChangeArrowheads="1"/>
                      </p:cNvPicPr>
                      <p:nvPr/>
                    </p:nvPicPr>
                    <p:blipFill>
                      <a:blip r:embed="rId4"/>
                      <a:srcRect/>
                      <a:stretch>
                        <a:fillRect/>
                      </a:stretch>
                    </p:blipFill>
                    <p:spPr bwMode="auto">
                      <a:xfrm>
                        <a:off x="1104900" y="2133600"/>
                        <a:ext cx="6881813"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2" name="Object 2"/>
          <p:cNvGraphicFramePr>
            <a:graphicFrameLocks noChangeAspect="1"/>
          </p:cNvGraphicFramePr>
          <p:nvPr/>
        </p:nvGraphicFramePr>
        <p:xfrm>
          <a:off x="2516188" y="4527550"/>
          <a:ext cx="4113212" cy="982663"/>
        </p:xfrm>
        <a:graphic>
          <a:graphicData uri="http://schemas.openxmlformats.org/presentationml/2006/ole">
            <mc:AlternateContent xmlns:mc="http://schemas.openxmlformats.org/markup-compatibility/2006">
              <mc:Choice xmlns:v="urn:schemas-microsoft-com:vml" Requires="v">
                <p:oleObj spid="_x0000_s97322" name="Equation" r:id="rId5" imgW="2286000" imgH="545760" progId="Equation.DSMT4">
                  <p:embed/>
                </p:oleObj>
              </mc:Choice>
              <mc:Fallback>
                <p:oleObj name="Equation" r:id="rId5" imgW="2286000" imgH="5457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6188" y="4527550"/>
                        <a:ext cx="4113212"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r>
              <a:rPr lang="el-GR" sz="2200" dirty="0"/>
              <a:t>Με τη βοήθεια της παραπάνω σχέσης, η Σχέση (5) τελικά γράφεται ως εξής:</a:t>
            </a:r>
          </a:p>
          <a:p>
            <a:endParaRPr lang="el-GR" sz="2200" dirty="0"/>
          </a:p>
          <a:p>
            <a:endParaRPr lang="el-GR" sz="2200" dirty="0"/>
          </a:p>
          <a:p>
            <a:pPr>
              <a:spcBef>
                <a:spcPts val="2400"/>
              </a:spcBef>
              <a:buNone/>
            </a:pPr>
            <a:r>
              <a:rPr lang="el-GR" sz="2200" dirty="0"/>
              <a:t>	όπου τα                                      είναι τα </a:t>
            </a:r>
            <a:r>
              <a:rPr lang="el-GR" sz="2200" dirty="0" err="1"/>
              <a:t>ισαπέχοντα</a:t>
            </a:r>
            <a:r>
              <a:rPr lang="el-GR" sz="2200" dirty="0"/>
              <a:t> σημεία παρεμβολής που ορίζουν το πολυώνυμο παρεμβολής</a:t>
            </a:r>
          </a:p>
          <a:p>
            <a:pPr>
              <a:buNone/>
            </a:pPr>
            <a:endParaRPr lang="el-GR" sz="2200" b="1" dirty="0"/>
          </a:p>
        </p:txBody>
      </p:sp>
      <p:graphicFrame>
        <p:nvGraphicFramePr>
          <p:cNvPr id="99330" name="Object 2"/>
          <p:cNvGraphicFramePr>
            <a:graphicFrameLocks noChangeAspect="1"/>
          </p:cNvGraphicFramePr>
          <p:nvPr>
            <p:extLst>
              <p:ext uri="{D42A27DB-BD31-4B8C-83A1-F6EECF244321}">
                <p14:modId xmlns:p14="http://schemas.microsoft.com/office/powerpoint/2010/main" val="2814853024"/>
              </p:ext>
            </p:extLst>
          </p:nvPr>
        </p:nvGraphicFramePr>
        <p:xfrm>
          <a:off x="606425" y="2692400"/>
          <a:ext cx="7931150" cy="846138"/>
        </p:xfrm>
        <a:graphic>
          <a:graphicData uri="http://schemas.openxmlformats.org/presentationml/2006/ole">
            <mc:AlternateContent xmlns:mc="http://schemas.openxmlformats.org/markup-compatibility/2006">
              <mc:Choice xmlns:v="urn:schemas-microsoft-com:vml" Requires="v">
                <p:oleObj spid="_x0000_s99390" name="Equation" r:id="rId3" imgW="4406760" imgH="469800" progId="Equation.DSMT4">
                  <p:embed/>
                </p:oleObj>
              </mc:Choice>
              <mc:Fallback>
                <p:oleObj name="Equation" r:id="rId3" imgW="4406760" imgH="469800" progId="Equation.DSMT4">
                  <p:embed/>
                  <p:pic>
                    <p:nvPicPr>
                      <p:cNvPr id="0" name="Picture 2"/>
                      <p:cNvPicPr>
                        <a:picLocks noChangeAspect="1" noChangeArrowheads="1"/>
                      </p:cNvPicPr>
                      <p:nvPr/>
                    </p:nvPicPr>
                    <p:blipFill>
                      <a:blip r:embed="rId4"/>
                      <a:srcRect/>
                      <a:stretch>
                        <a:fillRect/>
                      </a:stretch>
                    </p:blipFill>
                    <p:spPr bwMode="auto">
                      <a:xfrm>
                        <a:off x="606425" y="2692400"/>
                        <a:ext cx="793115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1917694" y="3606779"/>
          <a:ext cx="2216150" cy="457200"/>
        </p:xfrm>
        <a:graphic>
          <a:graphicData uri="http://schemas.openxmlformats.org/presentationml/2006/ole">
            <mc:AlternateContent xmlns:mc="http://schemas.openxmlformats.org/markup-compatibility/2006">
              <mc:Choice xmlns:v="urn:schemas-microsoft-com:vml" Requires="v">
                <p:oleObj spid="_x0000_s99391" name="Equation" r:id="rId5" imgW="1231560" imgH="253800" progId="Equation.DSMT4">
                  <p:embed/>
                </p:oleObj>
              </mc:Choice>
              <mc:Fallback>
                <p:oleObj name="Equation" r:id="rId5" imgW="12315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694" y="3606779"/>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nvGraphicFramePr>
        <p:xfrm>
          <a:off x="7045667" y="3953830"/>
          <a:ext cx="798513" cy="455613"/>
        </p:xfrm>
        <a:graphic>
          <a:graphicData uri="http://schemas.openxmlformats.org/presentationml/2006/ole">
            <mc:AlternateContent xmlns:mc="http://schemas.openxmlformats.org/markup-compatibility/2006">
              <mc:Choice xmlns:v="urn:schemas-microsoft-com:vml" Requires="v">
                <p:oleObj spid="_x0000_s99392" name="Equation" r:id="rId7" imgW="444240" imgH="253800" progId="Equation.DSMT4">
                  <p:embed/>
                </p:oleObj>
              </mc:Choice>
              <mc:Fallback>
                <p:oleObj name="Equation" r:id="rId7" imgW="44424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5667" y="3953830"/>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r>
              <a:rPr lang="el-GR" sz="2200" b="1" dirty="0"/>
              <a:t>Παρατήρηση  </a:t>
            </a:r>
            <a:r>
              <a:rPr lang="el-GR" sz="2200" dirty="0"/>
              <a:t>Ο τύπος (8) για το πρώτο σημείο παρεμβολής απλουστεύεται στον ακόλουθο:</a:t>
            </a:r>
          </a:p>
          <a:p>
            <a:endParaRPr lang="el-GR" sz="2200" b="1" dirty="0"/>
          </a:p>
          <a:p>
            <a:endParaRPr lang="el-GR" sz="2200" b="1" dirty="0"/>
          </a:p>
          <a:p>
            <a:pPr>
              <a:spcBef>
                <a:spcPts val="1800"/>
              </a:spcBef>
            </a:pPr>
            <a:r>
              <a:rPr lang="el-GR" sz="2200" b="1" dirty="0"/>
              <a:t>Παρατήρηση</a:t>
            </a:r>
            <a:r>
              <a:rPr lang="el-GR" sz="2200" dirty="0"/>
              <a:t>  Όπως φαίνεται στον τύπο (8), κατά την αριθμητική </a:t>
            </a:r>
            <a:r>
              <a:rPr lang="el-GR" sz="2200" dirty="0" err="1"/>
              <a:t>παραγώγιση</a:t>
            </a:r>
            <a:r>
              <a:rPr lang="el-GR" sz="2200" dirty="0"/>
              <a:t> το σφάλμα που δημιουργείται αν αντικαταστήσουμε την παράγωγο             με την παράγωγο του πολυωνύμου παρεμβολής              είναι ανάλογο του βήματος </a:t>
            </a:r>
          </a:p>
          <a:p>
            <a:endParaRPr lang="el-GR" sz="2200" dirty="0"/>
          </a:p>
        </p:txBody>
      </p:sp>
      <p:graphicFrame>
        <p:nvGraphicFramePr>
          <p:cNvPr id="96257" name="Object 1"/>
          <p:cNvGraphicFramePr>
            <a:graphicFrameLocks noChangeAspect="1"/>
          </p:cNvGraphicFramePr>
          <p:nvPr/>
        </p:nvGraphicFramePr>
        <p:xfrm>
          <a:off x="7804838" y="1849724"/>
          <a:ext cx="295275" cy="409575"/>
        </p:xfrm>
        <a:graphic>
          <a:graphicData uri="http://schemas.openxmlformats.org/presentationml/2006/ole">
            <mc:AlternateContent xmlns:mc="http://schemas.openxmlformats.org/markup-compatibility/2006">
              <mc:Choice xmlns:v="urn:schemas-microsoft-com:vml" Requires="v">
                <p:oleObj spid="_x0000_s96357" name="Equation" r:id="rId3" imgW="164880" imgH="228600" progId="Equation.DSMT4">
                  <p:embed/>
                </p:oleObj>
              </mc:Choice>
              <mc:Fallback>
                <p:oleObj name="Equation" r:id="rId3" imgW="16488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838" y="1849724"/>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8" name="Object 2"/>
          <p:cNvGraphicFramePr>
            <a:graphicFrameLocks noChangeAspect="1"/>
          </p:cNvGraphicFramePr>
          <p:nvPr/>
        </p:nvGraphicFramePr>
        <p:xfrm>
          <a:off x="2233613" y="2552700"/>
          <a:ext cx="4676775" cy="798513"/>
        </p:xfrm>
        <a:graphic>
          <a:graphicData uri="http://schemas.openxmlformats.org/presentationml/2006/ole">
            <mc:AlternateContent xmlns:mc="http://schemas.openxmlformats.org/markup-compatibility/2006">
              <mc:Choice xmlns:v="urn:schemas-microsoft-com:vml" Requires="v">
                <p:oleObj spid="_x0000_s96358" name="Equation" r:id="rId5" imgW="2603160" imgH="444240" progId="Equation.DSMT4">
                  <p:embed/>
                </p:oleObj>
              </mc:Choice>
              <mc:Fallback>
                <p:oleObj name="Equation" r:id="rId5" imgW="2603160" imgH="4442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613" y="2552700"/>
                        <a:ext cx="467677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9" name="Object 3"/>
          <p:cNvGraphicFramePr>
            <a:graphicFrameLocks noChangeAspect="1"/>
          </p:cNvGraphicFramePr>
          <p:nvPr/>
        </p:nvGraphicFramePr>
        <p:xfrm>
          <a:off x="2563785" y="4218638"/>
          <a:ext cx="730250" cy="455613"/>
        </p:xfrm>
        <a:graphic>
          <a:graphicData uri="http://schemas.openxmlformats.org/presentationml/2006/ole">
            <mc:AlternateContent xmlns:mc="http://schemas.openxmlformats.org/markup-compatibility/2006">
              <mc:Choice xmlns:v="urn:schemas-microsoft-com:vml" Requires="v">
                <p:oleObj spid="_x0000_s96359" name="Equation" r:id="rId7" imgW="406080" imgH="253800" progId="Equation.DSMT4">
                  <p:embed/>
                </p:oleObj>
              </mc:Choice>
              <mc:Fallback>
                <p:oleObj name="Equation" r:id="rId7" imgW="4060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785" y="4218638"/>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2383766" y="4474229"/>
          <a:ext cx="777875" cy="527050"/>
        </p:xfrm>
        <a:graphic>
          <a:graphicData uri="http://schemas.openxmlformats.org/presentationml/2006/ole">
            <mc:AlternateContent xmlns:mc="http://schemas.openxmlformats.org/markup-compatibility/2006">
              <mc:Choice xmlns:v="urn:schemas-microsoft-com:vml" Requires="v">
                <p:oleObj spid="_x0000_s96360" name="Equation" r:id="rId9" imgW="431640" imgH="291960" progId="Equation.DSMT4">
                  <p:embed/>
                </p:oleObj>
              </mc:Choice>
              <mc:Fallback>
                <p:oleObj name="Equation" r:id="rId9" imgW="431640" imgH="2919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3766" y="4474229"/>
                        <a:ext cx="77787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6374785" y="4597416"/>
          <a:ext cx="273050" cy="319088"/>
        </p:xfrm>
        <a:graphic>
          <a:graphicData uri="http://schemas.openxmlformats.org/presentationml/2006/ole">
            <mc:AlternateContent xmlns:mc="http://schemas.openxmlformats.org/markup-compatibility/2006">
              <mc:Choice xmlns:v="urn:schemas-microsoft-com:vml" Requires="v">
                <p:oleObj spid="_x0000_s96361" name="Equation" r:id="rId11" imgW="152280" imgH="177480" progId="Equation.DSMT4">
                  <p:embed/>
                </p:oleObj>
              </mc:Choice>
              <mc:Fallback>
                <p:oleObj name="Equation" r:id="rId11" imgW="152280" imgH="1774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4785" y="4597416"/>
                        <a:ext cx="2730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dirty="0"/>
              <a:t>Υποθέτουμε ότι δίνονται οι συναρτησιακές τιμές                        της συνάρτησης                   στα σημεία παρεμβολής                        τα οποία δεν είναι αναγκαστικά </a:t>
            </a:r>
            <a:r>
              <a:rPr lang="el-GR" sz="2200" dirty="0" err="1"/>
              <a:t>ισαπέχοντα</a:t>
            </a:r>
            <a:r>
              <a:rPr lang="el-GR" sz="2200" dirty="0"/>
              <a:t> σημεία.</a:t>
            </a:r>
          </a:p>
          <a:p>
            <a:pPr>
              <a:spcBef>
                <a:spcPts val="1800"/>
              </a:spcBef>
            </a:pPr>
            <a:r>
              <a:rPr lang="el-GR" sz="2200" dirty="0"/>
              <a:t>Ζητάμε να υπολογίσουμε την τιμή της        τάξης παραγώγου           της συνάρτησης            στο σημείο </a:t>
            </a:r>
          </a:p>
          <a:p>
            <a:pPr>
              <a:spcBef>
                <a:spcPts val="1800"/>
              </a:spcBef>
            </a:pPr>
            <a:r>
              <a:rPr lang="el-GR" sz="2200" dirty="0"/>
              <a:t>Αν επιλέξουμε το πολυώνυμο παρεμβολής            του </a:t>
            </a:r>
            <a:r>
              <a:rPr lang="en-US" sz="2200" dirty="0"/>
              <a:t>Lagrange</a:t>
            </a:r>
            <a:r>
              <a:rPr lang="el-GR" sz="2200" dirty="0"/>
              <a:t>,τότε για τις ζητούμενες τιμές των παραγώγων ισχύει ότι:</a:t>
            </a:r>
          </a:p>
          <a:p>
            <a:endParaRPr lang="el-GR" sz="2200" dirty="0"/>
          </a:p>
          <a:p>
            <a:endParaRPr lang="el-GR" sz="2200" dirty="0"/>
          </a:p>
          <a:p>
            <a:pPr>
              <a:buNone/>
            </a:pPr>
            <a:endParaRPr lang="el-GR" sz="2200" dirty="0"/>
          </a:p>
        </p:txBody>
      </p:sp>
      <p:graphicFrame>
        <p:nvGraphicFramePr>
          <p:cNvPr id="95233" name="Object 1"/>
          <p:cNvGraphicFramePr>
            <a:graphicFrameLocks noChangeAspect="1"/>
          </p:cNvGraphicFramePr>
          <p:nvPr/>
        </p:nvGraphicFramePr>
        <p:xfrm>
          <a:off x="6473254" y="1839897"/>
          <a:ext cx="1439863" cy="457200"/>
        </p:xfrm>
        <a:graphic>
          <a:graphicData uri="http://schemas.openxmlformats.org/presentationml/2006/ole">
            <mc:AlternateContent xmlns:mc="http://schemas.openxmlformats.org/markup-compatibility/2006">
              <mc:Choice xmlns:v="urn:schemas-microsoft-com:vml" Requires="v">
                <p:oleObj spid="_x0000_s95414" name="Equation" r:id="rId3" imgW="799920" imgH="253800" progId="Equation.DSMT4">
                  <p:embed/>
                </p:oleObj>
              </mc:Choice>
              <mc:Fallback>
                <p:oleObj name="Equation" r:id="rId3" imgW="79992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254" y="1839897"/>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4" name="Object 2"/>
          <p:cNvGraphicFramePr>
            <a:graphicFrameLocks noChangeAspect="1"/>
          </p:cNvGraphicFramePr>
          <p:nvPr/>
        </p:nvGraphicFramePr>
        <p:xfrm>
          <a:off x="2365999" y="2164693"/>
          <a:ext cx="1096963" cy="457200"/>
        </p:xfrm>
        <a:graphic>
          <a:graphicData uri="http://schemas.openxmlformats.org/presentationml/2006/ole">
            <mc:AlternateContent xmlns:mc="http://schemas.openxmlformats.org/markup-compatibility/2006">
              <mc:Choice xmlns:v="urn:schemas-microsoft-com:vml" Requires="v">
                <p:oleObj spid="_x0000_s95415" name="Equation" r:id="rId5" imgW="609480" imgH="253800" progId="Equation.DSMT4">
                  <p:embed/>
                </p:oleObj>
              </mc:Choice>
              <mc:Fallback>
                <p:oleObj name="Equation" r:id="rId5" imgW="6094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5999" y="2164693"/>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6324624" y="2160262"/>
          <a:ext cx="1417638" cy="457200"/>
        </p:xfrm>
        <a:graphic>
          <a:graphicData uri="http://schemas.openxmlformats.org/presentationml/2006/ole">
            <mc:AlternateContent xmlns:mc="http://schemas.openxmlformats.org/markup-compatibility/2006">
              <mc:Choice xmlns:v="urn:schemas-microsoft-com:vml" Requires="v">
                <p:oleObj spid="_x0000_s95416" name="Equation" r:id="rId7" imgW="787320" imgH="253800" progId="Equation.DSMT4">
                  <p:embed/>
                </p:oleObj>
              </mc:Choice>
              <mc:Fallback>
                <p:oleObj name="Equation" r:id="rId7" imgW="78732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24" y="2160262"/>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6" name="Object 4"/>
          <p:cNvGraphicFramePr>
            <a:graphicFrameLocks noChangeAspect="1"/>
          </p:cNvGraphicFramePr>
          <p:nvPr/>
        </p:nvGraphicFramePr>
        <p:xfrm>
          <a:off x="5259711" y="3103894"/>
          <a:ext cx="434975" cy="320675"/>
        </p:xfrm>
        <a:graphic>
          <a:graphicData uri="http://schemas.openxmlformats.org/presentationml/2006/ole">
            <mc:AlternateContent xmlns:mc="http://schemas.openxmlformats.org/markup-compatibility/2006">
              <mc:Choice xmlns:v="urn:schemas-microsoft-com:vml" Requires="v">
                <p:oleObj spid="_x0000_s95417" name="Equation" r:id="rId9" imgW="241200" imgH="177480" progId="Equation.DSMT4">
                  <p:embed/>
                </p:oleObj>
              </mc:Choice>
              <mc:Fallback>
                <p:oleObj name="Equation" r:id="rId9" imgW="24120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9711" y="3103894"/>
                        <a:ext cx="4349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8" name="Object 6"/>
          <p:cNvGraphicFramePr>
            <a:graphicFrameLocks noChangeAspect="1"/>
          </p:cNvGraphicFramePr>
          <p:nvPr/>
        </p:nvGraphicFramePr>
        <p:xfrm>
          <a:off x="7823257" y="3047053"/>
          <a:ext cx="911225" cy="477838"/>
        </p:xfrm>
        <a:graphic>
          <a:graphicData uri="http://schemas.openxmlformats.org/presentationml/2006/ole">
            <mc:AlternateContent xmlns:mc="http://schemas.openxmlformats.org/markup-compatibility/2006">
              <mc:Choice xmlns:v="urn:schemas-microsoft-com:vml" Requires="v">
                <p:oleObj spid="_x0000_s95418" name="Equation" r:id="rId11" imgW="507960" imgH="266400" progId="Equation.DSMT4">
                  <p:embed/>
                </p:oleObj>
              </mc:Choice>
              <mc:Fallback>
                <p:oleObj name="Equation" r:id="rId11" imgW="507960" imgH="266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3257" y="3047053"/>
                        <a:ext cx="9112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9" name="Object 7"/>
          <p:cNvGraphicFramePr>
            <a:graphicFrameLocks noChangeAspect="1"/>
          </p:cNvGraphicFramePr>
          <p:nvPr/>
        </p:nvGraphicFramePr>
        <p:xfrm>
          <a:off x="2773646" y="3402326"/>
          <a:ext cx="661988" cy="455613"/>
        </p:xfrm>
        <a:graphic>
          <a:graphicData uri="http://schemas.openxmlformats.org/presentationml/2006/ole">
            <mc:AlternateContent xmlns:mc="http://schemas.openxmlformats.org/markup-compatibility/2006">
              <mc:Choice xmlns:v="urn:schemas-microsoft-com:vml" Requires="v">
                <p:oleObj spid="_x0000_s95419" name="Equation" r:id="rId13" imgW="368280" imgH="253800" progId="Equation.DSMT4">
                  <p:embed/>
                </p:oleObj>
              </mc:Choice>
              <mc:Fallback>
                <p:oleObj name="Equation" r:id="rId13" imgW="3682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3646" y="340232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0" name="Object 8"/>
          <p:cNvGraphicFramePr>
            <a:graphicFrameLocks noChangeAspect="1"/>
          </p:cNvGraphicFramePr>
          <p:nvPr/>
        </p:nvGraphicFramePr>
        <p:xfrm>
          <a:off x="4827591" y="3511223"/>
          <a:ext cx="273050" cy="250825"/>
        </p:xfrm>
        <a:graphic>
          <a:graphicData uri="http://schemas.openxmlformats.org/presentationml/2006/ole">
            <mc:AlternateContent xmlns:mc="http://schemas.openxmlformats.org/markup-compatibility/2006">
              <mc:Choice xmlns:v="urn:schemas-microsoft-com:vml" Requires="v">
                <p:oleObj spid="_x0000_s95420" name="Equation" r:id="rId15" imgW="152280" imgH="139680" progId="Equation.DSMT4">
                  <p:embed/>
                </p:oleObj>
              </mc:Choice>
              <mc:Fallback>
                <p:oleObj name="Equation" r:id="rId15" imgW="152280" imgH="1396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7591" y="3511223"/>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1" name="Object 9"/>
          <p:cNvGraphicFramePr>
            <a:graphicFrameLocks noChangeAspect="1"/>
          </p:cNvGraphicFramePr>
          <p:nvPr/>
        </p:nvGraphicFramePr>
        <p:xfrm>
          <a:off x="5786463" y="3964925"/>
          <a:ext cx="684213" cy="458788"/>
        </p:xfrm>
        <a:graphic>
          <a:graphicData uri="http://schemas.openxmlformats.org/presentationml/2006/ole">
            <mc:AlternateContent xmlns:mc="http://schemas.openxmlformats.org/markup-compatibility/2006">
              <mc:Choice xmlns:v="urn:schemas-microsoft-com:vml" Requires="v">
                <p:oleObj spid="_x0000_s95421" name="Equation" r:id="rId17" imgW="393480" imgH="253800" progId="Equation.DSMT4">
                  <p:embed/>
                </p:oleObj>
              </mc:Choice>
              <mc:Fallback>
                <p:oleObj name="Equation" r:id="rId17" imgW="39348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86463" y="3964925"/>
                        <a:ext cx="6842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2" name="Object 10"/>
          <p:cNvGraphicFramePr>
            <a:graphicFrameLocks noChangeAspect="1"/>
          </p:cNvGraphicFramePr>
          <p:nvPr>
            <p:extLst>
              <p:ext uri="{D42A27DB-BD31-4B8C-83A1-F6EECF244321}">
                <p14:modId xmlns:p14="http://schemas.microsoft.com/office/powerpoint/2010/main" val="195346099"/>
              </p:ext>
            </p:extLst>
          </p:nvPr>
        </p:nvGraphicFramePr>
        <p:xfrm>
          <a:off x="1484313" y="4816475"/>
          <a:ext cx="6173787" cy="777875"/>
        </p:xfrm>
        <a:graphic>
          <a:graphicData uri="http://schemas.openxmlformats.org/presentationml/2006/ole">
            <mc:AlternateContent xmlns:mc="http://schemas.openxmlformats.org/markup-compatibility/2006">
              <mc:Choice xmlns:v="urn:schemas-microsoft-com:vml" Requires="v">
                <p:oleObj spid="_x0000_s95422" name="Equation" r:id="rId19" imgW="3429000" imgH="431640" progId="Equation.DSMT4">
                  <p:embed/>
                </p:oleObj>
              </mc:Choice>
              <mc:Fallback>
                <p:oleObj name="Equation" r:id="rId19" imgW="3429000" imgH="431640" progId="Equation.DSMT4">
                  <p:embed/>
                  <p:pic>
                    <p:nvPicPr>
                      <p:cNvPr id="0" name="Picture 10"/>
                      <p:cNvPicPr>
                        <a:picLocks noChangeAspect="1" noChangeArrowheads="1"/>
                      </p:cNvPicPr>
                      <p:nvPr/>
                    </p:nvPicPr>
                    <p:blipFill>
                      <a:blip r:embed="rId20"/>
                      <a:srcRect/>
                      <a:stretch>
                        <a:fillRect/>
                      </a:stretch>
                    </p:blipFill>
                    <p:spPr bwMode="auto">
                      <a:xfrm>
                        <a:off x="1484313" y="4816475"/>
                        <a:ext cx="61737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dirty="0"/>
              <a:t>Τα πολυώνυμα              δηλαδή οι συντελεστές παρεμβολής του </a:t>
            </a:r>
            <a:r>
              <a:rPr lang="en-US" sz="2200" dirty="0"/>
              <a:t>Lagrange </a:t>
            </a:r>
            <a:r>
              <a:rPr lang="el-GR" sz="2200" dirty="0"/>
              <a:t>είναι της μορφής:</a:t>
            </a:r>
          </a:p>
          <a:p>
            <a:endParaRPr lang="el-GR" sz="2200" dirty="0"/>
          </a:p>
          <a:p>
            <a:endParaRPr lang="el-GR" sz="2200" dirty="0"/>
          </a:p>
          <a:p>
            <a:endParaRPr lang="el-GR" sz="2200" dirty="0"/>
          </a:p>
          <a:p>
            <a:endParaRPr lang="el-GR" sz="2200" dirty="0"/>
          </a:p>
          <a:p>
            <a:pPr>
              <a:spcBef>
                <a:spcPts val="1200"/>
              </a:spcBef>
            </a:pPr>
            <a:endParaRPr lang="el-GR" sz="2200" dirty="0"/>
          </a:p>
          <a:p>
            <a:pPr>
              <a:spcBef>
                <a:spcPts val="1200"/>
              </a:spcBef>
            </a:pPr>
            <a:r>
              <a:rPr lang="el-GR" sz="2200" dirty="0"/>
              <a:t>Παραγωγίζοντας ως προς      τους παραπάνω συντελεστές     φορές μπορούμε με τη βοήθεια του τύπου (1) να υπολογίσουμε την τιμή της      παραγώγου στο τυχαίο σημείο</a:t>
            </a:r>
          </a:p>
          <a:p>
            <a:endParaRPr lang="el-GR" sz="2200" dirty="0"/>
          </a:p>
        </p:txBody>
      </p:sp>
      <p:graphicFrame>
        <p:nvGraphicFramePr>
          <p:cNvPr id="93185" name="Object 1"/>
          <p:cNvGraphicFramePr>
            <a:graphicFrameLocks noChangeAspect="1"/>
          </p:cNvGraphicFramePr>
          <p:nvPr/>
        </p:nvGraphicFramePr>
        <p:xfrm>
          <a:off x="2636811" y="1840507"/>
          <a:ext cx="798513" cy="455613"/>
        </p:xfrm>
        <a:graphic>
          <a:graphicData uri="http://schemas.openxmlformats.org/presentationml/2006/ole">
            <mc:AlternateContent xmlns:mc="http://schemas.openxmlformats.org/markup-compatibility/2006">
              <mc:Choice xmlns:v="urn:schemas-microsoft-com:vml" Requires="v">
                <p:oleObj spid="_x0000_s93306" name="Equation" r:id="rId3" imgW="444240" imgH="253800" progId="Equation.DSMT4">
                  <p:embed/>
                </p:oleObj>
              </mc:Choice>
              <mc:Fallback>
                <p:oleObj name="Equation" r:id="rId3" imgW="44424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11" y="1840507"/>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6" name="Object 2"/>
          <p:cNvGraphicFramePr>
            <a:graphicFrameLocks noChangeAspect="1"/>
          </p:cNvGraphicFramePr>
          <p:nvPr/>
        </p:nvGraphicFramePr>
        <p:xfrm>
          <a:off x="215960" y="2713054"/>
          <a:ext cx="8737600" cy="1920875"/>
        </p:xfrm>
        <a:graphic>
          <a:graphicData uri="http://schemas.openxmlformats.org/presentationml/2006/ole">
            <mc:AlternateContent xmlns:mc="http://schemas.openxmlformats.org/markup-compatibility/2006">
              <mc:Choice xmlns:v="urn:schemas-microsoft-com:vml" Requires="v">
                <p:oleObj spid="_x0000_s93307" name="Equation" r:id="rId5" imgW="4851360" imgH="1066680" progId="Equation.DSMT4">
                  <p:embed/>
                </p:oleObj>
              </mc:Choice>
              <mc:Fallback>
                <p:oleObj name="Equation" r:id="rId5" imgW="4851360" imgH="1066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60" y="2713054"/>
                        <a:ext cx="8737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noChangeAspect="1"/>
          </p:cNvGraphicFramePr>
          <p:nvPr/>
        </p:nvGraphicFramePr>
        <p:xfrm>
          <a:off x="3855388" y="4866655"/>
          <a:ext cx="230188" cy="252413"/>
        </p:xfrm>
        <a:graphic>
          <a:graphicData uri="http://schemas.openxmlformats.org/presentationml/2006/ole">
            <mc:AlternateContent xmlns:mc="http://schemas.openxmlformats.org/markup-compatibility/2006">
              <mc:Choice xmlns:v="urn:schemas-microsoft-com:vml" Requires="v">
                <p:oleObj spid="_x0000_s93308" name="Equation" r:id="rId7" imgW="126720" imgH="139680" progId="Equation.DSMT4">
                  <p:embed/>
                </p:oleObj>
              </mc:Choice>
              <mc:Fallback>
                <p:oleObj name="Equation" r:id="rId7" imgW="126720" imgH="1396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5388" y="486665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nvGraphicFramePr>
        <p:xfrm>
          <a:off x="7554956" y="4793629"/>
          <a:ext cx="230188" cy="322263"/>
        </p:xfrm>
        <a:graphic>
          <a:graphicData uri="http://schemas.openxmlformats.org/presentationml/2006/ole">
            <mc:AlternateContent xmlns:mc="http://schemas.openxmlformats.org/markup-compatibility/2006">
              <mc:Choice xmlns:v="urn:schemas-microsoft-com:vml" Requires="v">
                <p:oleObj spid="_x0000_s93309" name="Equation" r:id="rId9" imgW="126720" imgH="177480" progId="Equation.DSMT4">
                  <p:embed/>
                </p:oleObj>
              </mc:Choice>
              <mc:Fallback>
                <p:oleObj name="Equation" r:id="rId9" imgW="12672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4956" y="4793629"/>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 name="Object 6"/>
          <p:cNvGraphicFramePr>
            <a:graphicFrameLocks noChangeAspect="1"/>
          </p:cNvGraphicFramePr>
          <p:nvPr/>
        </p:nvGraphicFramePr>
        <p:xfrm>
          <a:off x="1334099" y="5464511"/>
          <a:ext cx="230187" cy="322263"/>
        </p:xfrm>
        <a:graphic>
          <a:graphicData uri="http://schemas.openxmlformats.org/presentationml/2006/ole">
            <mc:AlternateContent xmlns:mc="http://schemas.openxmlformats.org/markup-compatibility/2006">
              <mc:Choice xmlns:v="urn:schemas-microsoft-com:vml" Requires="v">
                <p:oleObj spid="_x0000_s93310" name="Equation" r:id="rId11" imgW="126720" imgH="177480" progId="Equation.DSMT4">
                  <p:embed/>
                </p:oleObj>
              </mc:Choice>
              <mc:Fallback>
                <p:oleObj name="Equation" r:id="rId11" imgW="126720" imgH="177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4099" y="5464511"/>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7"/>
          <p:cNvGraphicFramePr>
            <a:graphicFrameLocks noChangeAspect="1"/>
          </p:cNvGraphicFramePr>
          <p:nvPr/>
        </p:nvGraphicFramePr>
        <p:xfrm>
          <a:off x="5208600" y="5537509"/>
          <a:ext cx="276225" cy="252412"/>
        </p:xfrm>
        <a:graphic>
          <a:graphicData uri="http://schemas.openxmlformats.org/presentationml/2006/ole">
            <mc:AlternateContent xmlns:mc="http://schemas.openxmlformats.org/markup-compatibility/2006">
              <mc:Choice xmlns:v="urn:schemas-microsoft-com:vml" Requires="v">
                <p:oleObj spid="_x0000_s93311" name="Equation" r:id="rId12" imgW="152280" imgH="139680" progId="Equation.DSMT4">
                  <p:embed/>
                </p:oleObj>
              </mc:Choice>
              <mc:Fallback>
                <p:oleObj name="Equation" r:id="rId12" imgW="152280" imgH="1396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08600" y="5537509"/>
                        <a:ext cx="2762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b="1" dirty="0"/>
              <a:t>Παρατήρηση  </a:t>
            </a:r>
            <a:r>
              <a:rPr lang="el-GR" sz="2200" dirty="0"/>
              <a:t>Στην περίπτωση όπου το σημείο      στο οποίο θέλουμε να υπολογίσουμε τις παραγώγους είναι ένα από τα σημεία παρεμβολής                         τότε ο τύπος (1) μπορεί να πάρει πιο απλουστευμένες εκφράσεις.</a:t>
            </a:r>
          </a:p>
          <a:p>
            <a:endParaRPr lang="el-GR" sz="2200" dirty="0"/>
          </a:p>
        </p:txBody>
      </p:sp>
      <p:graphicFrame>
        <p:nvGraphicFramePr>
          <p:cNvPr id="123906" name="Object 2"/>
          <p:cNvGraphicFramePr>
            <a:graphicFrameLocks noChangeAspect="1"/>
          </p:cNvGraphicFramePr>
          <p:nvPr/>
        </p:nvGraphicFramePr>
        <p:xfrm>
          <a:off x="6277001" y="1945615"/>
          <a:ext cx="230188" cy="252413"/>
        </p:xfrm>
        <a:graphic>
          <a:graphicData uri="http://schemas.openxmlformats.org/presentationml/2006/ole">
            <mc:AlternateContent xmlns:mc="http://schemas.openxmlformats.org/markup-compatibility/2006">
              <mc:Choice xmlns:v="urn:schemas-microsoft-com:vml" Requires="v">
                <p:oleObj spid="_x0000_s123946" name="Equation" r:id="rId3" imgW="126720" imgH="139680" progId="Equation.DSMT4">
                  <p:embed/>
                </p:oleObj>
              </mc:Choice>
              <mc:Fallback>
                <p:oleObj name="Equation" r:id="rId3" imgW="126720" imgH="139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001" y="194561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nvGraphicFramePr>
        <p:xfrm>
          <a:off x="3221019" y="2502527"/>
          <a:ext cx="1485900" cy="457200"/>
        </p:xfrm>
        <a:graphic>
          <a:graphicData uri="http://schemas.openxmlformats.org/presentationml/2006/ole">
            <mc:AlternateContent xmlns:mc="http://schemas.openxmlformats.org/markup-compatibility/2006">
              <mc:Choice xmlns:v="urn:schemas-microsoft-com:vml" Requires="v">
                <p:oleObj spid="_x0000_s123947" name="Equation" r:id="rId5" imgW="825480" imgH="253800" progId="Equation.DSMT4">
                  <p:embed/>
                </p:oleObj>
              </mc:Choice>
              <mc:Fallback>
                <p:oleObj name="Equation" r:id="rId5" imgW="8254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1019" y="2502527"/>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Αριθμητική </a:t>
            </a:r>
            <a:r>
              <a:rPr lang="el-GR" dirty="0" err="1"/>
              <a:t>Παραγώγιση</a:t>
            </a:r>
            <a:endParaRPr lang="el-GR" dirty="0"/>
          </a:p>
        </p:txBody>
      </p:sp>
      <p:sp>
        <p:nvSpPr>
          <p:cNvPr id="3" name="Subtitle 2"/>
          <p:cNvSpPr>
            <a:spLocks noGrp="1"/>
          </p:cNvSpPr>
          <p:nvPr>
            <p:ph type="subTitle" idx="1"/>
          </p:nvPr>
        </p:nvSpPr>
        <p:spPr/>
        <p:txBody>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b="1" dirty="0"/>
              <a:t>Παράδειγμα</a:t>
            </a:r>
            <a:r>
              <a:rPr lang="el-GR" sz="2200" dirty="0"/>
              <a:t>  Ο τύπος (1) για            και για      το σημείο παρεμβολής                            παίρνει τη μορφή:</a:t>
            </a:r>
          </a:p>
          <a:p>
            <a:pPr>
              <a:buNone/>
            </a:pPr>
            <a:endParaRPr lang="el-GR" sz="2200" dirty="0"/>
          </a:p>
          <a:p>
            <a:pPr>
              <a:buNone/>
            </a:pPr>
            <a:endParaRPr lang="el-GR" sz="2200" dirty="0"/>
          </a:p>
          <a:p>
            <a:pPr>
              <a:spcBef>
                <a:spcPts val="1800"/>
              </a:spcBef>
              <a:buNone/>
            </a:pPr>
            <a:r>
              <a:rPr lang="en-US" sz="2200" dirty="0"/>
              <a:t>	</a:t>
            </a:r>
            <a:r>
              <a:rPr lang="el-GR" sz="2200" dirty="0"/>
              <a:t>όπου οι συντελεστές παρεμβολής του </a:t>
            </a:r>
            <a:r>
              <a:rPr lang="en-US" sz="2200" dirty="0"/>
              <a:t>Lagrange </a:t>
            </a:r>
            <a:r>
              <a:rPr lang="el-GR" sz="2200" dirty="0"/>
              <a:t>είναι της παρακάτω μορφής:</a:t>
            </a:r>
          </a:p>
        </p:txBody>
      </p:sp>
      <p:graphicFrame>
        <p:nvGraphicFramePr>
          <p:cNvPr id="92161" name="Object 1"/>
          <p:cNvGraphicFramePr>
            <a:graphicFrameLocks noChangeAspect="1"/>
          </p:cNvGraphicFramePr>
          <p:nvPr/>
        </p:nvGraphicFramePr>
        <p:xfrm>
          <a:off x="4284027" y="1881806"/>
          <a:ext cx="593725" cy="319088"/>
        </p:xfrm>
        <a:graphic>
          <a:graphicData uri="http://schemas.openxmlformats.org/presentationml/2006/ole">
            <mc:AlternateContent xmlns:mc="http://schemas.openxmlformats.org/markup-compatibility/2006">
              <mc:Choice xmlns:v="urn:schemas-microsoft-com:vml" Requires="v">
                <p:oleObj spid="_x0000_s92261" name="Equation" r:id="rId3" imgW="330120" imgH="177480" progId="Equation.DSMT4">
                  <p:embed/>
                </p:oleObj>
              </mc:Choice>
              <mc:Fallback>
                <p:oleObj name="Equation" r:id="rId3" imgW="3301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027" y="1881806"/>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2" name="Object 2"/>
          <p:cNvGraphicFramePr>
            <a:graphicFrameLocks noChangeAspect="1"/>
          </p:cNvGraphicFramePr>
          <p:nvPr/>
        </p:nvGraphicFramePr>
        <p:xfrm>
          <a:off x="5804225" y="1931967"/>
          <a:ext cx="312738" cy="252413"/>
        </p:xfrm>
        <a:graphic>
          <a:graphicData uri="http://schemas.openxmlformats.org/presentationml/2006/ole">
            <mc:AlternateContent xmlns:mc="http://schemas.openxmlformats.org/markup-compatibility/2006">
              <mc:Choice xmlns:v="urn:schemas-microsoft-com:vml" Requires="v">
                <p:oleObj spid="_x0000_s92262" name="Equation" r:id="rId5" imgW="126720" imgH="139680" progId="Equation.DSMT4">
                  <p:embed/>
                </p:oleObj>
              </mc:Choice>
              <mc:Fallback>
                <p:oleObj name="Equation" r:id="rId5" imgW="126720" imgH="139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4225" y="1931967"/>
                        <a:ext cx="3127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3" name="Object 3"/>
          <p:cNvGraphicFramePr>
            <a:graphicFrameLocks noChangeAspect="1"/>
          </p:cNvGraphicFramePr>
          <p:nvPr/>
        </p:nvGraphicFramePr>
        <p:xfrm>
          <a:off x="2381220" y="2169124"/>
          <a:ext cx="1622425" cy="457200"/>
        </p:xfrm>
        <a:graphic>
          <a:graphicData uri="http://schemas.openxmlformats.org/presentationml/2006/ole">
            <mc:AlternateContent xmlns:mc="http://schemas.openxmlformats.org/markup-compatibility/2006">
              <mc:Choice xmlns:v="urn:schemas-microsoft-com:vml" Requires="v">
                <p:oleObj spid="_x0000_s92263" name="Equation" r:id="rId7" imgW="901440" imgH="253800" progId="Equation.DSMT4">
                  <p:embed/>
                </p:oleObj>
              </mc:Choice>
              <mc:Fallback>
                <p:oleObj name="Equation" r:id="rId7" imgW="90144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20" y="2169124"/>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77319621"/>
              </p:ext>
            </p:extLst>
          </p:nvPr>
        </p:nvGraphicFramePr>
        <p:xfrm>
          <a:off x="1770063" y="2625714"/>
          <a:ext cx="5603875" cy="777875"/>
        </p:xfrm>
        <a:graphic>
          <a:graphicData uri="http://schemas.openxmlformats.org/presentationml/2006/ole">
            <mc:AlternateContent xmlns:mc="http://schemas.openxmlformats.org/markup-compatibility/2006">
              <mc:Choice xmlns:v="urn:schemas-microsoft-com:vml" Requires="v">
                <p:oleObj spid="_x0000_s92264" name="Equation" r:id="rId9" imgW="3111480" imgH="431640" progId="Equation.DSMT4">
                  <p:embed/>
                </p:oleObj>
              </mc:Choice>
              <mc:Fallback>
                <p:oleObj name="Equation" r:id="rId9" imgW="3111480" imgH="431640" progId="Equation.DSMT4">
                  <p:embed/>
                  <p:pic>
                    <p:nvPicPr>
                      <p:cNvPr id="0" name="Picture 4"/>
                      <p:cNvPicPr>
                        <a:picLocks noChangeAspect="1" noChangeArrowheads="1"/>
                      </p:cNvPicPr>
                      <p:nvPr/>
                    </p:nvPicPr>
                    <p:blipFill>
                      <a:blip r:embed="rId10"/>
                      <a:srcRect/>
                      <a:stretch>
                        <a:fillRect/>
                      </a:stretch>
                    </p:blipFill>
                    <p:spPr bwMode="auto">
                      <a:xfrm>
                        <a:off x="1770063" y="2625714"/>
                        <a:ext cx="56038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5" name="Object 5"/>
          <p:cNvGraphicFramePr>
            <a:graphicFrameLocks noChangeAspect="1"/>
          </p:cNvGraphicFramePr>
          <p:nvPr/>
        </p:nvGraphicFramePr>
        <p:xfrm>
          <a:off x="212725" y="4144963"/>
          <a:ext cx="8718550" cy="2243137"/>
        </p:xfrm>
        <a:graphic>
          <a:graphicData uri="http://schemas.openxmlformats.org/presentationml/2006/ole">
            <mc:AlternateContent xmlns:mc="http://schemas.openxmlformats.org/markup-compatibility/2006">
              <mc:Choice xmlns:v="urn:schemas-microsoft-com:vml" Requires="v">
                <p:oleObj spid="_x0000_s92265" name="Equation" r:id="rId11" imgW="4838400" imgH="1244520" progId="Equation.DSMT4">
                  <p:embed/>
                </p:oleObj>
              </mc:Choice>
              <mc:Fallback>
                <p:oleObj name="Equation" r:id="rId11" imgW="4838400" imgH="124452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725" y="4144963"/>
                        <a:ext cx="87185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dirty="0"/>
              <a:t>Η έκφραση (3),</a:t>
            </a:r>
            <a:r>
              <a:rPr lang="en-US" sz="2200" dirty="0"/>
              <a:t> </a:t>
            </a:r>
            <a:r>
              <a:rPr lang="el-GR" sz="2200" dirty="0"/>
              <a:t>γενικά,</a:t>
            </a:r>
            <a:r>
              <a:rPr lang="en-US" sz="2200" dirty="0"/>
              <a:t> </a:t>
            </a:r>
            <a:r>
              <a:rPr lang="el-GR" sz="2200" dirty="0"/>
              <a:t>γράφεται στην παρακάτω μορφή:</a:t>
            </a:r>
          </a:p>
          <a:p>
            <a:endParaRPr lang="el-GR" sz="2200" dirty="0"/>
          </a:p>
          <a:p>
            <a:endParaRPr lang="el-GR" sz="2200" dirty="0"/>
          </a:p>
          <a:p>
            <a:pPr>
              <a:buNone/>
            </a:pPr>
            <a:r>
              <a:rPr lang="en-US" sz="2200" dirty="0"/>
              <a:t>	</a:t>
            </a:r>
            <a:r>
              <a:rPr lang="el-GR" sz="2200" dirty="0"/>
              <a:t>όπου τα</a:t>
            </a:r>
            <a:r>
              <a:rPr lang="en-US" sz="2200" dirty="0"/>
              <a:t>       </a:t>
            </a:r>
            <a:r>
              <a:rPr lang="el-GR" sz="2200" dirty="0"/>
              <a:t>είναι συναρτήσεις μόνο των σημείων παρεμβολής και ο τελεστής</a:t>
            </a:r>
            <a:r>
              <a:rPr lang="en-US" sz="2200" dirty="0"/>
              <a:t>      </a:t>
            </a:r>
            <a:r>
              <a:rPr lang="el-GR" sz="2200" dirty="0"/>
              <a:t>αναφέρεται στον τελεστή της </a:t>
            </a:r>
            <a:r>
              <a:rPr lang="el-GR" sz="2200" dirty="0" err="1"/>
              <a:t>παραγώγισης</a:t>
            </a:r>
            <a:r>
              <a:rPr lang="el-GR" sz="2200" dirty="0"/>
              <a:t>.</a:t>
            </a:r>
          </a:p>
          <a:p>
            <a:pPr>
              <a:spcBef>
                <a:spcPts val="1800"/>
              </a:spcBef>
            </a:pPr>
            <a:r>
              <a:rPr lang="el-GR" sz="2200" b="1" dirty="0"/>
              <a:t>Ορισμός 7.3</a:t>
            </a:r>
            <a:r>
              <a:rPr lang="el-GR" sz="2200" dirty="0"/>
              <a:t>  Η έκφραση (6) καλείται </a:t>
            </a:r>
            <a:r>
              <a:rPr lang="el-GR" sz="2200" b="1" dirty="0"/>
              <a:t>κανόνας υπολογισμού</a:t>
            </a:r>
            <a:r>
              <a:rPr lang="el-GR" sz="2200" dirty="0"/>
              <a:t> και οι παράμετροι                        ονομάζονται </a:t>
            </a:r>
            <a:r>
              <a:rPr lang="el-GR" sz="2200" b="1" dirty="0"/>
              <a:t>βάρη </a:t>
            </a:r>
            <a:r>
              <a:rPr lang="el-GR" sz="2200" dirty="0"/>
              <a:t>ή </a:t>
            </a:r>
            <a:r>
              <a:rPr lang="el-GR" sz="2200" b="1" dirty="0"/>
              <a:t>συντελεστές </a:t>
            </a:r>
            <a:r>
              <a:rPr lang="el-GR" sz="2200" dirty="0"/>
              <a:t>του κανόνα υπολογισμού. </a:t>
            </a:r>
          </a:p>
          <a:p>
            <a:endParaRPr lang="el-GR" sz="2200" dirty="0"/>
          </a:p>
        </p:txBody>
      </p:sp>
      <p:graphicFrame>
        <p:nvGraphicFramePr>
          <p:cNvPr id="124930" name="Object 2"/>
          <p:cNvGraphicFramePr>
            <a:graphicFrameLocks noChangeAspect="1"/>
          </p:cNvGraphicFramePr>
          <p:nvPr/>
        </p:nvGraphicFramePr>
        <p:xfrm>
          <a:off x="3211513" y="2224088"/>
          <a:ext cx="2720975" cy="777875"/>
        </p:xfrm>
        <a:graphic>
          <a:graphicData uri="http://schemas.openxmlformats.org/presentationml/2006/ole">
            <mc:AlternateContent xmlns:mc="http://schemas.openxmlformats.org/markup-compatibility/2006">
              <mc:Choice xmlns:v="urn:schemas-microsoft-com:vml" Requires="v">
                <p:oleObj spid="_x0000_s125010" name="Equation" r:id="rId3" imgW="1511280" imgH="431640" progId="Equation.DSMT4">
                  <p:embed/>
                </p:oleObj>
              </mc:Choice>
              <mc:Fallback>
                <p:oleObj name="Equation" r:id="rId3" imgW="15112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513" y="2224088"/>
                        <a:ext cx="27209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1" name="Object 3"/>
          <p:cNvGraphicFramePr>
            <a:graphicFrameLocks noChangeAspect="1"/>
          </p:cNvGraphicFramePr>
          <p:nvPr/>
        </p:nvGraphicFramePr>
        <p:xfrm>
          <a:off x="1906551" y="3055938"/>
          <a:ext cx="273050" cy="409575"/>
        </p:xfrm>
        <a:graphic>
          <a:graphicData uri="http://schemas.openxmlformats.org/presentationml/2006/ole">
            <mc:AlternateContent xmlns:mc="http://schemas.openxmlformats.org/markup-compatibility/2006">
              <mc:Choice xmlns:v="urn:schemas-microsoft-com:vml" Requires="v">
                <p:oleObj spid="_x0000_s125011" name="Equation" r:id="rId5" imgW="152280" imgH="228600" progId="Equation.DSMT4">
                  <p:embed/>
                </p:oleObj>
              </mc:Choice>
              <mc:Fallback>
                <p:oleObj name="Equation" r:id="rId5" imgW="1522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6551" y="3055938"/>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2" name="Object 4"/>
          <p:cNvGraphicFramePr>
            <a:graphicFrameLocks noChangeAspect="1"/>
          </p:cNvGraphicFramePr>
          <p:nvPr/>
        </p:nvGraphicFramePr>
        <p:xfrm>
          <a:off x="2203086" y="3415352"/>
          <a:ext cx="252413" cy="298450"/>
        </p:xfrm>
        <a:graphic>
          <a:graphicData uri="http://schemas.openxmlformats.org/presentationml/2006/ole">
            <mc:AlternateContent xmlns:mc="http://schemas.openxmlformats.org/markup-compatibility/2006">
              <mc:Choice xmlns:v="urn:schemas-microsoft-com:vml" Requires="v">
                <p:oleObj spid="_x0000_s125012" name="Equation" r:id="rId7" imgW="139680" imgH="164880" progId="Equation.DSMT4">
                  <p:embed/>
                </p:oleObj>
              </mc:Choice>
              <mc:Fallback>
                <p:oleObj name="Equation" r:id="rId7" imgW="139680" imgH="164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3086" y="3415352"/>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3" name="Object 5"/>
          <p:cNvGraphicFramePr>
            <a:graphicFrameLocks noChangeAspect="1"/>
          </p:cNvGraphicFramePr>
          <p:nvPr/>
        </p:nvGraphicFramePr>
        <p:xfrm>
          <a:off x="2308194" y="4282447"/>
          <a:ext cx="1417638" cy="457200"/>
        </p:xfrm>
        <a:graphic>
          <a:graphicData uri="http://schemas.openxmlformats.org/presentationml/2006/ole">
            <mc:AlternateContent xmlns:mc="http://schemas.openxmlformats.org/markup-compatibility/2006">
              <mc:Choice xmlns:v="urn:schemas-microsoft-com:vml" Requires="v">
                <p:oleObj spid="_x0000_s125013" name="Equation" r:id="rId9" imgW="787320" imgH="253800" progId="Equation.DSMT4">
                  <p:embed/>
                </p:oleObj>
              </mc:Choice>
              <mc:Fallback>
                <p:oleObj name="Equation" r:id="rId9" imgW="78732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8194" y="4282447"/>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r>
              <a:rPr lang="el-GR" sz="2200" dirty="0"/>
              <a:t>Θα δώσουμε τύπους αριθμητικής </a:t>
            </a:r>
            <a:r>
              <a:rPr lang="el-GR" sz="2200" dirty="0" err="1"/>
              <a:t>παραγώγισης</a:t>
            </a:r>
            <a:r>
              <a:rPr lang="el-GR" sz="2200" dirty="0"/>
              <a:t> για την περίπτωση όπου τα σημεία παρεμβολής                         με τα οποία ορίζεται το πολυώνυμο παρεμβολής             είναι </a:t>
            </a:r>
            <a:r>
              <a:rPr lang="el-GR" sz="2200" dirty="0" err="1"/>
              <a:t>ισαπέχοντα</a:t>
            </a:r>
            <a:r>
              <a:rPr lang="el-GR" sz="2200" dirty="0"/>
              <a:t> έτσι ώστε να ισχύει ότι                      με βήμα            για όλα τα </a:t>
            </a:r>
          </a:p>
        </p:txBody>
      </p:sp>
      <p:graphicFrame>
        <p:nvGraphicFramePr>
          <p:cNvPr id="125954" name="Object 2"/>
          <p:cNvGraphicFramePr>
            <a:graphicFrameLocks noChangeAspect="1"/>
          </p:cNvGraphicFramePr>
          <p:nvPr/>
        </p:nvGraphicFramePr>
        <p:xfrm>
          <a:off x="4218003" y="2164693"/>
          <a:ext cx="1485900" cy="457200"/>
        </p:xfrm>
        <a:graphic>
          <a:graphicData uri="http://schemas.openxmlformats.org/presentationml/2006/ole">
            <mc:AlternateContent xmlns:mc="http://schemas.openxmlformats.org/markup-compatibility/2006">
              <mc:Choice xmlns:v="urn:schemas-microsoft-com:vml" Requires="v">
                <p:oleObj spid="_x0000_s126054" name="Equation" r:id="rId3" imgW="825480" imgH="253800" progId="Equation.DSMT4">
                  <p:embed/>
                </p:oleObj>
              </mc:Choice>
              <mc:Fallback>
                <p:oleObj name="Equation" r:id="rId3" imgW="825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003" y="2164693"/>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nvGraphicFramePr>
        <p:xfrm>
          <a:off x="3759497" y="2506958"/>
          <a:ext cx="709613" cy="458788"/>
        </p:xfrm>
        <a:graphic>
          <a:graphicData uri="http://schemas.openxmlformats.org/presentationml/2006/ole">
            <mc:AlternateContent xmlns:mc="http://schemas.openxmlformats.org/markup-compatibility/2006">
              <mc:Choice xmlns:v="urn:schemas-microsoft-com:vml" Requires="v">
                <p:oleObj spid="_x0000_s126055" name="Equation" r:id="rId5" imgW="393480" imgH="253800" progId="Equation.DSMT4">
                  <p:embed/>
                </p:oleObj>
              </mc:Choice>
              <mc:Fallback>
                <p:oleObj name="Equation" r:id="rId5" imgW="3934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497" y="2506958"/>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2050724" y="2849223"/>
          <a:ext cx="1252538" cy="409575"/>
        </p:xfrm>
        <a:graphic>
          <a:graphicData uri="http://schemas.openxmlformats.org/presentationml/2006/ole">
            <mc:AlternateContent xmlns:mc="http://schemas.openxmlformats.org/markup-compatibility/2006">
              <mc:Choice xmlns:v="urn:schemas-microsoft-com:vml" Requires="v">
                <p:oleObj spid="_x0000_s126056" name="Equation" r:id="rId7" imgW="698400" imgH="228600" progId="Equation.DSMT4">
                  <p:embed/>
                </p:oleObj>
              </mc:Choice>
              <mc:Fallback>
                <p:oleObj name="Equation" r:id="rId7" imgW="6984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0724" y="2849223"/>
                        <a:ext cx="1252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7" name="Object 5"/>
          <p:cNvGraphicFramePr>
            <a:graphicFrameLocks noChangeAspect="1"/>
          </p:cNvGraphicFramePr>
          <p:nvPr/>
        </p:nvGraphicFramePr>
        <p:xfrm>
          <a:off x="4411663" y="2871788"/>
          <a:ext cx="641350" cy="319087"/>
        </p:xfrm>
        <a:graphic>
          <a:graphicData uri="http://schemas.openxmlformats.org/presentationml/2006/ole">
            <mc:AlternateContent xmlns:mc="http://schemas.openxmlformats.org/markup-compatibility/2006">
              <mc:Choice xmlns:v="urn:schemas-microsoft-com:vml" Requires="v">
                <p:oleObj spid="_x0000_s126057" name="Equation" r:id="rId9" imgW="355320" imgH="177480" progId="Equation.DSMT4">
                  <p:embed/>
                </p:oleObj>
              </mc:Choice>
              <mc:Fallback>
                <p:oleObj name="Equation" r:id="rId9" imgW="3553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1663" y="2871788"/>
                        <a:ext cx="6413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8" name="Object 6"/>
          <p:cNvGraphicFramePr>
            <a:graphicFrameLocks noChangeAspect="1"/>
          </p:cNvGraphicFramePr>
          <p:nvPr/>
        </p:nvGraphicFramePr>
        <p:xfrm>
          <a:off x="6365568" y="2831144"/>
          <a:ext cx="1119188" cy="457200"/>
        </p:xfrm>
        <a:graphic>
          <a:graphicData uri="http://schemas.openxmlformats.org/presentationml/2006/ole">
            <mc:AlternateContent xmlns:mc="http://schemas.openxmlformats.org/markup-compatibility/2006">
              <mc:Choice xmlns:v="urn:schemas-microsoft-com:vml" Requires="v">
                <p:oleObj spid="_x0000_s126058" name="Equation" r:id="rId11" imgW="622080" imgH="253800" progId="Equation.DSMT4">
                  <p:embed/>
                </p:oleObj>
              </mc:Choice>
              <mc:Fallback>
                <p:oleObj name="Equation" r:id="rId11" imgW="6220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5568" y="2831144"/>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Χρησιμοποιώντας  την </a:t>
            </a:r>
            <a:r>
              <a:rPr lang="el-GR" sz="2200" dirty="0" err="1"/>
              <a:t>κανονικοποιημένη</a:t>
            </a:r>
            <a:r>
              <a:rPr lang="el-GR" sz="2200" dirty="0"/>
              <a:t> μεταβλητή              έχουμε διαδοχικά τα εξής:</a:t>
            </a:r>
          </a:p>
          <a:p>
            <a:endParaRPr lang="el-GR" sz="2200" u="sng" dirty="0"/>
          </a:p>
          <a:p>
            <a:endParaRPr lang="el-GR" sz="2200" dirty="0"/>
          </a:p>
          <a:p>
            <a:endParaRPr lang="el-GR" sz="2200" dirty="0"/>
          </a:p>
        </p:txBody>
      </p:sp>
      <p:graphicFrame>
        <p:nvGraphicFramePr>
          <p:cNvPr id="126978" name="Object 2"/>
          <p:cNvGraphicFramePr>
            <a:graphicFrameLocks noChangeAspect="1"/>
          </p:cNvGraphicFramePr>
          <p:nvPr/>
        </p:nvGraphicFramePr>
        <p:xfrm>
          <a:off x="6932660" y="2433932"/>
          <a:ext cx="1144588" cy="709613"/>
        </p:xfrm>
        <a:graphic>
          <a:graphicData uri="http://schemas.openxmlformats.org/presentationml/2006/ole">
            <mc:AlternateContent xmlns:mc="http://schemas.openxmlformats.org/markup-compatibility/2006">
              <mc:Choice xmlns:v="urn:schemas-microsoft-com:vml" Requires="v">
                <p:oleObj spid="_x0000_s127018" name="Equation" r:id="rId3" imgW="634680" imgH="393480" progId="Equation.DSMT4">
                  <p:embed/>
                </p:oleObj>
              </mc:Choice>
              <mc:Fallback>
                <p:oleObj name="Equation" r:id="rId3" imgW="6346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660" y="2433932"/>
                        <a:ext cx="11445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nvGraphicFramePr>
        <p:xfrm>
          <a:off x="519057" y="3429000"/>
          <a:ext cx="8115300" cy="2468563"/>
        </p:xfrm>
        <a:graphic>
          <a:graphicData uri="http://schemas.openxmlformats.org/presentationml/2006/ole">
            <mc:AlternateContent xmlns:mc="http://schemas.openxmlformats.org/markup-compatibility/2006">
              <mc:Choice xmlns:v="urn:schemas-microsoft-com:vml" Requires="v">
                <p:oleObj spid="_x0000_s127019" name="Equation" r:id="rId5" imgW="4508280" imgH="1371600" progId="Equation.DSMT4">
                  <p:embed/>
                </p:oleObj>
              </mc:Choice>
              <mc:Fallback>
                <p:oleObj name="Equation" r:id="rId5" imgW="4508280" imgH="1371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57" y="3429000"/>
                        <a:ext cx="81153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Από την οποία τελικά προκύπτει:</a:t>
            </a:r>
          </a:p>
          <a:p>
            <a:endParaRPr lang="el-GR" sz="2200" dirty="0"/>
          </a:p>
          <a:p>
            <a:endParaRPr lang="el-GR" sz="2200" dirty="0"/>
          </a:p>
          <a:p>
            <a:endParaRPr lang="el-GR" sz="2200" dirty="0"/>
          </a:p>
          <a:p>
            <a:r>
              <a:rPr lang="el-GR" sz="2200" dirty="0"/>
              <a:t>Συνδυάζοντας τις Σχέσεις (2) και (7) το ζητούμενο πολυώνυμο παρεμβολής του </a:t>
            </a:r>
            <a:r>
              <a:rPr lang="en-US" sz="2200" dirty="0"/>
              <a:t>Lagrange </a:t>
            </a:r>
            <a:r>
              <a:rPr lang="el-GR" sz="2200" dirty="0"/>
              <a:t>είναι το εξής:</a:t>
            </a:r>
          </a:p>
          <a:p>
            <a:pPr>
              <a:buNone/>
            </a:pPr>
            <a:endParaRPr lang="el-GR" sz="2200" dirty="0"/>
          </a:p>
          <a:p>
            <a:endParaRPr lang="el-GR" sz="2200" dirty="0"/>
          </a:p>
        </p:txBody>
      </p:sp>
      <p:graphicFrame>
        <p:nvGraphicFramePr>
          <p:cNvPr id="128002" name="Object 2"/>
          <p:cNvGraphicFramePr>
            <a:graphicFrameLocks noChangeAspect="1"/>
          </p:cNvGraphicFramePr>
          <p:nvPr/>
        </p:nvGraphicFramePr>
        <p:xfrm>
          <a:off x="2799556" y="2881313"/>
          <a:ext cx="3544888" cy="1349375"/>
        </p:xfrm>
        <a:graphic>
          <a:graphicData uri="http://schemas.openxmlformats.org/presentationml/2006/ole">
            <mc:AlternateContent xmlns:mc="http://schemas.openxmlformats.org/markup-compatibility/2006">
              <mc:Choice xmlns:v="urn:schemas-microsoft-com:vml" Requires="v">
                <p:oleObj spid="_x0000_s128042" name="Equation" r:id="rId3" imgW="1968480" imgH="749160" progId="Equation.DSMT4">
                  <p:embed/>
                </p:oleObj>
              </mc:Choice>
              <mc:Fallback>
                <p:oleObj name="Equation" r:id="rId3" imgW="196848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56" y="2881313"/>
                        <a:ext cx="3544888"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106613" y="4926013"/>
          <a:ext cx="4932362" cy="1187450"/>
        </p:xfrm>
        <a:graphic>
          <a:graphicData uri="http://schemas.openxmlformats.org/presentationml/2006/ole">
            <mc:AlternateContent xmlns:mc="http://schemas.openxmlformats.org/markup-compatibility/2006">
              <mc:Choice xmlns:v="urn:schemas-microsoft-com:vml" Requires="v">
                <p:oleObj spid="_x0000_s128043" name="Equation" r:id="rId5" imgW="2743200" imgH="660240" progId="Equation.DSMT4">
                  <p:embed/>
                </p:oleObj>
              </mc:Choice>
              <mc:Fallback>
                <p:oleObj name="Equation" r:id="rId5" imgW="2743200" imgH="660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6613" y="4926013"/>
                        <a:ext cx="49323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Υποθέτουμε ότι προσεγγίζουμε τη συνάρτηση            με το παραπάνω πολυώνυμο παρεμβολής, δηλαδή:</a:t>
            </a:r>
          </a:p>
          <a:p>
            <a:endParaRPr lang="el-GR" sz="2200" dirty="0"/>
          </a:p>
          <a:p>
            <a:endParaRPr lang="el-GR" sz="2200" dirty="0"/>
          </a:p>
          <a:p>
            <a:r>
              <a:rPr lang="el-GR" sz="2200" dirty="0"/>
              <a:t>Στη συνέχεια προσεγγίζουμε την παράγωγο             με την παράγωγο του πολυωνύμου παρεμβολής, δηλαδή:</a:t>
            </a:r>
          </a:p>
          <a:p>
            <a:endParaRPr lang="el-GR" sz="2200" dirty="0"/>
          </a:p>
        </p:txBody>
      </p:sp>
      <p:graphicFrame>
        <p:nvGraphicFramePr>
          <p:cNvPr id="129026" name="Object 2"/>
          <p:cNvGraphicFramePr>
            <a:graphicFrameLocks noChangeAspect="1"/>
          </p:cNvGraphicFramePr>
          <p:nvPr/>
        </p:nvGraphicFramePr>
        <p:xfrm>
          <a:off x="6192220" y="2579984"/>
          <a:ext cx="661988" cy="455613"/>
        </p:xfrm>
        <a:graphic>
          <a:graphicData uri="http://schemas.openxmlformats.org/presentationml/2006/ole">
            <mc:AlternateContent xmlns:mc="http://schemas.openxmlformats.org/markup-compatibility/2006">
              <mc:Choice xmlns:v="urn:schemas-microsoft-com:vml" Requires="v">
                <p:oleObj spid="_x0000_s129106"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220" y="257998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158501765"/>
              </p:ext>
            </p:extLst>
          </p:nvPr>
        </p:nvGraphicFramePr>
        <p:xfrm>
          <a:off x="3736975" y="3482982"/>
          <a:ext cx="1670050" cy="457200"/>
        </p:xfrm>
        <a:graphic>
          <a:graphicData uri="http://schemas.openxmlformats.org/presentationml/2006/ole">
            <mc:AlternateContent xmlns:mc="http://schemas.openxmlformats.org/markup-compatibility/2006">
              <mc:Choice xmlns:v="urn:schemas-microsoft-com:vml" Requires="v">
                <p:oleObj spid="_x0000_s129107" name="Equation" r:id="rId5" imgW="927000" imgH="253800" progId="Equation.DSMT4">
                  <p:embed/>
                </p:oleObj>
              </mc:Choice>
              <mc:Fallback>
                <p:oleObj name="Equation" r:id="rId5" imgW="927000" imgH="253800" progId="Equation.DSMT4">
                  <p:embed/>
                  <p:pic>
                    <p:nvPicPr>
                      <p:cNvPr id="0" name="Picture 3"/>
                      <p:cNvPicPr>
                        <a:picLocks noChangeAspect="1" noChangeArrowheads="1"/>
                      </p:cNvPicPr>
                      <p:nvPr/>
                    </p:nvPicPr>
                    <p:blipFill>
                      <a:blip r:embed="rId6"/>
                      <a:srcRect/>
                      <a:stretch>
                        <a:fillRect/>
                      </a:stretch>
                    </p:blipFill>
                    <p:spPr bwMode="auto">
                      <a:xfrm>
                        <a:off x="3736975" y="3482982"/>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5913764" y="4117961"/>
          <a:ext cx="730250" cy="455613"/>
        </p:xfrm>
        <a:graphic>
          <a:graphicData uri="http://schemas.openxmlformats.org/presentationml/2006/ole">
            <mc:AlternateContent xmlns:mc="http://schemas.openxmlformats.org/markup-compatibility/2006">
              <mc:Choice xmlns:v="urn:schemas-microsoft-com:vml" Requires="v">
                <p:oleObj spid="_x0000_s129108" name="Equation" r:id="rId7" imgW="406080" imgH="253800" progId="Equation.DSMT4">
                  <p:embed/>
                </p:oleObj>
              </mc:Choice>
              <mc:Fallback>
                <p:oleObj name="Equation" r:id="rId7" imgW="40608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3764" y="4117961"/>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9" name="Object 5"/>
          <p:cNvGraphicFramePr>
            <a:graphicFrameLocks noChangeAspect="1"/>
          </p:cNvGraphicFramePr>
          <p:nvPr>
            <p:extLst>
              <p:ext uri="{D42A27DB-BD31-4B8C-83A1-F6EECF244321}">
                <p14:modId xmlns:p14="http://schemas.microsoft.com/office/powerpoint/2010/main" val="115921562"/>
              </p:ext>
            </p:extLst>
          </p:nvPr>
        </p:nvGraphicFramePr>
        <p:xfrm>
          <a:off x="3632994" y="5026355"/>
          <a:ext cx="1878013" cy="755650"/>
        </p:xfrm>
        <a:graphic>
          <a:graphicData uri="http://schemas.openxmlformats.org/presentationml/2006/ole">
            <mc:AlternateContent xmlns:mc="http://schemas.openxmlformats.org/markup-compatibility/2006">
              <mc:Choice xmlns:v="urn:schemas-microsoft-com:vml" Requires="v">
                <p:oleObj spid="_x0000_s129109" name="Equation" r:id="rId9" imgW="1041120" imgH="419040" progId="Equation.DSMT4">
                  <p:embed/>
                </p:oleObj>
              </mc:Choice>
              <mc:Fallback>
                <p:oleObj name="Equation" r:id="rId9" imgW="1041120" imgH="419040" progId="Equation.DSMT4">
                  <p:embed/>
                  <p:pic>
                    <p:nvPicPr>
                      <p:cNvPr id="0" name="Picture 5"/>
                      <p:cNvPicPr>
                        <a:picLocks noChangeAspect="1" noChangeArrowheads="1"/>
                      </p:cNvPicPr>
                      <p:nvPr/>
                    </p:nvPicPr>
                    <p:blipFill>
                      <a:blip r:embed="rId10"/>
                      <a:srcRect/>
                      <a:stretch>
                        <a:fillRect/>
                      </a:stretch>
                    </p:blipFill>
                    <p:spPr bwMode="auto">
                      <a:xfrm>
                        <a:off x="3632994" y="5026355"/>
                        <a:ext cx="18780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Όμως επειδή έχουμε ότι                            ισχύει:</a:t>
            </a:r>
          </a:p>
          <a:p>
            <a:endParaRPr lang="el-GR" sz="2200" dirty="0"/>
          </a:p>
          <a:p>
            <a:endParaRPr lang="el-GR" sz="2200" dirty="0"/>
          </a:p>
          <a:p>
            <a:pPr>
              <a:spcBef>
                <a:spcPts val="1800"/>
              </a:spcBef>
            </a:pPr>
            <a:r>
              <a:rPr lang="el-GR" sz="2200" dirty="0"/>
              <a:t>Με τη βοήθεια των παραπάνω σχέσεων ο τύπος (8) μας δίνει:</a:t>
            </a:r>
          </a:p>
          <a:p>
            <a:endParaRPr lang="el-GR" sz="2200" dirty="0"/>
          </a:p>
          <a:p>
            <a:endParaRPr lang="el-GR" sz="2200" dirty="0"/>
          </a:p>
          <a:p>
            <a:pPr>
              <a:spcBef>
                <a:spcPts val="2400"/>
              </a:spcBef>
            </a:pPr>
            <a:r>
              <a:rPr lang="el-GR" sz="2200" dirty="0"/>
              <a:t>Με βάση τον τύπο (10) για συγκεκριμένες τιμές του         προκύπτουν αντίστοιχοι τύποι αριθμητικής </a:t>
            </a:r>
            <a:r>
              <a:rPr lang="el-GR" sz="2200" dirty="0" err="1"/>
              <a:t>παραγώγισης</a:t>
            </a:r>
            <a:r>
              <a:rPr lang="el-GR" sz="2200" dirty="0"/>
              <a:t>.</a:t>
            </a:r>
          </a:p>
        </p:txBody>
      </p:sp>
      <p:graphicFrame>
        <p:nvGraphicFramePr>
          <p:cNvPr id="130050" name="Object 2"/>
          <p:cNvGraphicFramePr>
            <a:graphicFrameLocks noChangeAspect="1"/>
          </p:cNvGraphicFramePr>
          <p:nvPr/>
        </p:nvGraphicFramePr>
        <p:xfrm>
          <a:off x="3752861" y="2566336"/>
          <a:ext cx="1622425" cy="457200"/>
        </p:xfrm>
        <a:graphic>
          <a:graphicData uri="http://schemas.openxmlformats.org/presentationml/2006/ole">
            <mc:AlternateContent xmlns:mc="http://schemas.openxmlformats.org/markup-compatibility/2006">
              <mc:Choice xmlns:v="urn:schemas-microsoft-com:vml" Requires="v">
                <p:oleObj spid="_x0000_s130130" name="Equation" r:id="rId3" imgW="901440" imgH="253800" progId="Equation.DSMT4">
                  <p:embed/>
                </p:oleObj>
              </mc:Choice>
              <mc:Fallback>
                <p:oleObj name="Equation" r:id="rId3" imgW="9014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61" y="2566336"/>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2511425" y="3111506"/>
          <a:ext cx="4121150" cy="755650"/>
        </p:xfrm>
        <a:graphic>
          <a:graphicData uri="http://schemas.openxmlformats.org/presentationml/2006/ole">
            <mc:AlternateContent xmlns:mc="http://schemas.openxmlformats.org/markup-compatibility/2006">
              <mc:Choice xmlns:v="urn:schemas-microsoft-com:vml" Requires="v">
                <p:oleObj spid="_x0000_s130131" name="Equation" r:id="rId5" imgW="2286000" imgH="419040" progId="Equation.DSMT4">
                  <p:embed/>
                </p:oleObj>
              </mc:Choice>
              <mc:Fallback>
                <p:oleObj name="Equation" r:id="rId5" imgW="228600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1425" y="3111506"/>
                        <a:ext cx="41211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extLst>
              <p:ext uri="{D42A27DB-BD31-4B8C-83A1-F6EECF244321}">
                <p14:modId xmlns:p14="http://schemas.microsoft.com/office/powerpoint/2010/main" val="3183321753"/>
              </p:ext>
            </p:extLst>
          </p:nvPr>
        </p:nvGraphicFramePr>
        <p:xfrm>
          <a:off x="1818482" y="4422493"/>
          <a:ext cx="5507037" cy="914400"/>
        </p:xfrm>
        <a:graphic>
          <a:graphicData uri="http://schemas.openxmlformats.org/presentationml/2006/ole">
            <mc:AlternateContent xmlns:mc="http://schemas.openxmlformats.org/markup-compatibility/2006">
              <mc:Choice xmlns:v="urn:schemas-microsoft-com:vml" Requires="v">
                <p:oleObj spid="_x0000_s130132" name="Equation" r:id="rId7" imgW="3060360" imgH="507960" progId="Equation.DSMT4">
                  <p:embed/>
                </p:oleObj>
              </mc:Choice>
              <mc:Fallback>
                <p:oleObj name="Equation" r:id="rId7" imgW="3060360" imgH="507960" progId="Equation.DSMT4">
                  <p:embed/>
                  <p:pic>
                    <p:nvPicPr>
                      <p:cNvPr id="0" name="Picture 4"/>
                      <p:cNvPicPr>
                        <a:picLocks noChangeAspect="1" noChangeArrowheads="1"/>
                      </p:cNvPicPr>
                      <p:nvPr/>
                    </p:nvPicPr>
                    <p:blipFill>
                      <a:blip r:embed="rId8"/>
                      <a:srcRect/>
                      <a:stretch>
                        <a:fillRect/>
                      </a:stretch>
                    </p:blipFill>
                    <p:spPr bwMode="auto">
                      <a:xfrm>
                        <a:off x="1818482" y="4422493"/>
                        <a:ext cx="5507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6835806" y="5491807"/>
          <a:ext cx="846138" cy="250825"/>
        </p:xfrm>
        <a:graphic>
          <a:graphicData uri="http://schemas.openxmlformats.org/presentationml/2006/ole">
            <mc:AlternateContent xmlns:mc="http://schemas.openxmlformats.org/markup-compatibility/2006">
              <mc:Choice xmlns:v="urn:schemas-microsoft-com:vml" Requires="v">
                <p:oleObj spid="_x0000_s130133" name="Equation" r:id="rId9" imgW="469800" imgH="139680" progId="Equation.DSMT4">
                  <p:embed/>
                </p:oleObj>
              </mc:Choice>
              <mc:Fallback>
                <p:oleObj name="Equation" r:id="rId9" imgW="469800" imgH="139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806" y="5491807"/>
                        <a:ext cx="84613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Για           από τον τύπο (10) μπορούμε να πάρουμε διαδοχικά τα εξής:</a:t>
            </a:r>
          </a:p>
          <a:p>
            <a:endParaRPr lang="el-GR" sz="2200" dirty="0"/>
          </a:p>
          <a:p>
            <a:endParaRPr lang="el-GR" sz="2200" dirty="0"/>
          </a:p>
          <a:p>
            <a:endParaRPr lang="el-GR" sz="2200" dirty="0"/>
          </a:p>
          <a:p>
            <a:endParaRPr lang="el-GR" sz="2200" dirty="0"/>
          </a:p>
          <a:p>
            <a:pPr>
              <a:buNone/>
            </a:pPr>
            <a:endParaRPr lang="el-GR" sz="2200" dirty="0"/>
          </a:p>
          <a:p>
            <a:endParaRPr lang="el-GR" sz="2200" dirty="0"/>
          </a:p>
        </p:txBody>
      </p:sp>
      <p:graphicFrame>
        <p:nvGraphicFramePr>
          <p:cNvPr id="131074" name="Object 2"/>
          <p:cNvGraphicFramePr>
            <a:graphicFrameLocks noChangeAspect="1"/>
          </p:cNvGraphicFramePr>
          <p:nvPr/>
        </p:nvGraphicFramePr>
        <p:xfrm>
          <a:off x="1322343" y="2612066"/>
          <a:ext cx="593725" cy="319088"/>
        </p:xfrm>
        <a:graphic>
          <a:graphicData uri="http://schemas.openxmlformats.org/presentationml/2006/ole">
            <mc:AlternateContent xmlns:mc="http://schemas.openxmlformats.org/markup-compatibility/2006">
              <mc:Choice xmlns:v="urn:schemas-microsoft-com:vml" Requires="v">
                <p:oleObj spid="_x0000_s131114" name="Equation" r:id="rId3" imgW="330120" imgH="177480" progId="Equation.DSMT4">
                  <p:embed/>
                </p:oleObj>
              </mc:Choice>
              <mc:Fallback>
                <p:oleObj name="Equation" r:id="rId3" imgW="3301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43" y="2612066"/>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2417412982"/>
              </p:ext>
            </p:extLst>
          </p:nvPr>
        </p:nvGraphicFramePr>
        <p:xfrm>
          <a:off x="1201738" y="3246435"/>
          <a:ext cx="6740525" cy="2809875"/>
        </p:xfrm>
        <a:graphic>
          <a:graphicData uri="http://schemas.openxmlformats.org/presentationml/2006/ole">
            <mc:AlternateContent xmlns:mc="http://schemas.openxmlformats.org/markup-compatibility/2006">
              <mc:Choice xmlns:v="urn:schemas-microsoft-com:vml" Requires="v">
                <p:oleObj spid="_x0000_s131115" name="Equation" r:id="rId5" imgW="3746160" imgH="1562040" progId="Equation.DSMT4">
                  <p:embed/>
                </p:oleObj>
              </mc:Choice>
              <mc:Fallback>
                <p:oleObj name="Equation" r:id="rId5" imgW="3746160" imgH="1562040" progId="Equation.DSMT4">
                  <p:embed/>
                  <p:pic>
                    <p:nvPicPr>
                      <p:cNvPr id="0" name="Picture 3"/>
                      <p:cNvPicPr>
                        <a:picLocks noChangeAspect="1" noChangeArrowheads="1"/>
                      </p:cNvPicPr>
                      <p:nvPr/>
                    </p:nvPicPr>
                    <p:blipFill>
                      <a:blip r:embed="rId6"/>
                      <a:srcRect/>
                      <a:stretch>
                        <a:fillRect/>
                      </a:stretch>
                    </p:blipFill>
                    <p:spPr bwMode="auto">
                      <a:xfrm>
                        <a:off x="1201738" y="3246435"/>
                        <a:ext cx="6740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Το σφάλμα του προσεγγιστικού τύπου (10) στα σημεία παρεμβολής                         είναι:</a:t>
            </a:r>
          </a:p>
          <a:p>
            <a:endParaRPr lang="el-GR" sz="2200" dirty="0"/>
          </a:p>
          <a:p>
            <a:endParaRPr lang="el-GR" sz="2200" dirty="0"/>
          </a:p>
          <a:p>
            <a:endParaRPr lang="el-GR" sz="2200" dirty="0"/>
          </a:p>
          <a:p>
            <a:endParaRPr lang="el-GR" sz="2200" dirty="0"/>
          </a:p>
          <a:p>
            <a:pPr>
              <a:buNone/>
            </a:pPr>
            <a:r>
              <a:rPr lang="el-GR" sz="2200" dirty="0"/>
              <a:t>	για όλα τα                    όπου      είναι κάποια τιμή μεταξύ των σημείων       και  </a:t>
            </a:r>
          </a:p>
          <a:p>
            <a:endParaRPr lang="el-GR" sz="2200" dirty="0"/>
          </a:p>
          <a:p>
            <a:endParaRPr lang="el-GR" sz="2200" u="sng" dirty="0"/>
          </a:p>
          <a:p>
            <a:endParaRPr lang="el-GR" sz="2200" dirty="0"/>
          </a:p>
          <a:p>
            <a:endParaRPr lang="el-GR" sz="2200" dirty="0"/>
          </a:p>
        </p:txBody>
      </p:sp>
      <p:graphicFrame>
        <p:nvGraphicFramePr>
          <p:cNvPr id="132100" name="Object 4"/>
          <p:cNvGraphicFramePr>
            <a:graphicFrameLocks noChangeAspect="1"/>
          </p:cNvGraphicFramePr>
          <p:nvPr/>
        </p:nvGraphicFramePr>
        <p:xfrm>
          <a:off x="2399299" y="2894961"/>
          <a:ext cx="1417637" cy="457200"/>
        </p:xfrm>
        <a:graphic>
          <a:graphicData uri="http://schemas.openxmlformats.org/presentationml/2006/ole">
            <mc:AlternateContent xmlns:mc="http://schemas.openxmlformats.org/markup-compatibility/2006">
              <mc:Choice xmlns:v="urn:schemas-microsoft-com:vml" Requires="v">
                <p:oleObj spid="_x0000_s132221" name="Equation" r:id="rId3" imgW="787320" imgH="253800" progId="Equation.DSMT4">
                  <p:embed/>
                </p:oleObj>
              </mc:Choice>
              <mc:Fallback>
                <p:oleObj name="Equation" r:id="rId3" imgW="787320" imgH="253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299" y="2894961"/>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2147888" y="3465513"/>
          <a:ext cx="4846637" cy="1373187"/>
        </p:xfrm>
        <a:graphic>
          <a:graphicData uri="http://schemas.openxmlformats.org/presentationml/2006/ole">
            <mc:AlternateContent xmlns:mc="http://schemas.openxmlformats.org/markup-compatibility/2006">
              <mc:Choice xmlns:v="urn:schemas-microsoft-com:vml" Requires="v">
                <p:oleObj spid="_x0000_s132222" name="Equation" r:id="rId5" imgW="2692080" imgH="761760" progId="Equation.DSMT4">
                  <p:embed/>
                </p:oleObj>
              </mc:Choice>
              <mc:Fallback>
                <p:oleObj name="Equation" r:id="rId5" imgW="2692080" imgH="7617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888" y="3465513"/>
                        <a:ext cx="48466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3965902" y="4944112"/>
          <a:ext cx="273050" cy="409575"/>
        </p:xfrm>
        <a:graphic>
          <a:graphicData uri="http://schemas.openxmlformats.org/presentationml/2006/ole">
            <mc:AlternateContent xmlns:mc="http://schemas.openxmlformats.org/markup-compatibility/2006">
              <mc:Choice xmlns:v="urn:schemas-microsoft-com:vml" Requires="v">
                <p:oleObj spid="_x0000_s132223" name="Equation" r:id="rId7" imgW="152280" imgH="228600" progId="Equation.DSMT4">
                  <p:embed/>
                </p:oleObj>
              </mc:Choice>
              <mc:Fallback>
                <p:oleObj name="Equation" r:id="rId7" imgW="152280" imgH="228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5902" y="4944112"/>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3" name="Object 7"/>
          <p:cNvGraphicFramePr>
            <a:graphicFrameLocks noChangeAspect="1"/>
          </p:cNvGraphicFramePr>
          <p:nvPr/>
        </p:nvGraphicFramePr>
        <p:xfrm>
          <a:off x="1939893" y="5263512"/>
          <a:ext cx="295275" cy="409575"/>
        </p:xfrm>
        <a:graphic>
          <a:graphicData uri="http://schemas.openxmlformats.org/presentationml/2006/ole">
            <mc:AlternateContent xmlns:mc="http://schemas.openxmlformats.org/markup-compatibility/2006">
              <mc:Choice xmlns:v="urn:schemas-microsoft-com:vml" Requires="v">
                <p:oleObj spid="_x0000_s132224" name="Equation" r:id="rId9" imgW="164880" imgH="228600" progId="Equation.DSMT4">
                  <p:embed/>
                </p:oleObj>
              </mc:Choice>
              <mc:Fallback>
                <p:oleObj name="Equation" r:id="rId9" imgW="164880" imgH="228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9893" y="5263512"/>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8"/>
          <p:cNvGraphicFramePr>
            <a:graphicFrameLocks noChangeAspect="1"/>
          </p:cNvGraphicFramePr>
          <p:nvPr/>
        </p:nvGraphicFramePr>
        <p:xfrm>
          <a:off x="2709482" y="5268298"/>
          <a:ext cx="388938" cy="411163"/>
        </p:xfrm>
        <a:graphic>
          <a:graphicData uri="http://schemas.openxmlformats.org/presentationml/2006/ole">
            <mc:AlternateContent xmlns:mc="http://schemas.openxmlformats.org/markup-compatibility/2006">
              <mc:Choice xmlns:v="urn:schemas-microsoft-com:vml" Requires="v">
                <p:oleObj spid="_x0000_s132225" name="Equation" r:id="rId11" imgW="215640" imgH="228600" progId="Equation.DSMT4">
                  <p:embed/>
                </p:oleObj>
              </mc:Choice>
              <mc:Fallback>
                <p:oleObj name="Equation" r:id="rId11" imgW="215640" imgH="2286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9482" y="5268298"/>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6" name="Object 10"/>
          <p:cNvGraphicFramePr>
            <a:graphicFrameLocks noChangeAspect="1"/>
          </p:cNvGraphicFramePr>
          <p:nvPr/>
        </p:nvGraphicFramePr>
        <p:xfrm>
          <a:off x="2125629" y="4930464"/>
          <a:ext cx="1144588" cy="457200"/>
        </p:xfrm>
        <a:graphic>
          <a:graphicData uri="http://schemas.openxmlformats.org/presentationml/2006/ole">
            <mc:AlternateContent xmlns:mc="http://schemas.openxmlformats.org/markup-compatibility/2006">
              <mc:Choice xmlns:v="urn:schemas-microsoft-com:vml" Requires="v">
                <p:oleObj spid="_x0000_s132226" name="Equation" r:id="rId13" imgW="634680" imgH="253800" progId="Equation.DSMT4">
                  <p:embed/>
                </p:oleObj>
              </mc:Choice>
              <mc:Fallback>
                <p:oleObj name="Equation" r:id="rId13" imgW="634680" imgH="2538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5629" y="4930464"/>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b="1" dirty="0"/>
              <a:t>Ορισμός 7.4</a:t>
            </a:r>
            <a:r>
              <a:rPr lang="el-GR" sz="2200" dirty="0"/>
              <a:t>  Έστω ότι             είναι ένας προσεγγιστικός τύπος για τον αριθμητικό υπολογισμό της ποσότητας       τέτοιος ώστε να ισχύει ότι:</a:t>
            </a:r>
          </a:p>
          <a:p>
            <a:endParaRPr lang="el-GR" sz="2200" dirty="0"/>
          </a:p>
          <a:p>
            <a:pPr>
              <a:spcBef>
                <a:spcPts val="1800"/>
              </a:spcBef>
              <a:buNone/>
            </a:pPr>
            <a:r>
              <a:rPr lang="el-GR" sz="2200" dirty="0"/>
              <a:t>	Τότε, το σφάλμα αποκοπής           του τύπου αυτού λέγεται ότι είναι </a:t>
            </a:r>
            <a:r>
              <a:rPr lang="el-GR" sz="2200" b="1" dirty="0"/>
              <a:t>τάξης</a:t>
            </a:r>
            <a:r>
              <a:rPr lang="el-GR" sz="2200" dirty="0"/>
              <a:t>      και συμβολίζεται ως                 αν υπάρχει μια σταθερά       η οποία δεν εξαρτάται από το      για την οποία να ισχύει το εξής:</a:t>
            </a:r>
          </a:p>
          <a:p>
            <a:endParaRPr lang="el-GR" sz="2200" dirty="0"/>
          </a:p>
        </p:txBody>
      </p:sp>
      <p:graphicFrame>
        <p:nvGraphicFramePr>
          <p:cNvPr id="133122" name="Object 2"/>
          <p:cNvGraphicFramePr>
            <a:graphicFrameLocks noChangeAspect="1"/>
          </p:cNvGraphicFramePr>
          <p:nvPr/>
        </p:nvGraphicFramePr>
        <p:xfrm>
          <a:off x="3515359" y="2570767"/>
          <a:ext cx="641350" cy="458788"/>
        </p:xfrm>
        <a:graphic>
          <a:graphicData uri="http://schemas.openxmlformats.org/presentationml/2006/ole">
            <mc:AlternateContent xmlns:mc="http://schemas.openxmlformats.org/markup-compatibility/2006">
              <mc:Choice xmlns:v="urn:schemas-microsoft-com:vml" Requires="v">
                <p:oleObj spid="_x0000_s133302" name="Equation" r:id="rId3" imgW="355320" imgH="253800" progId="Equation.DSMT4">
                  <p:embed/>
                </p:oleObj>
              </mc:Choice>
              <mc:Fallback>
                <p:oleObj name="Equation" r:id="rId3" imgW="3553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59" y="2570767"/>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nvGraphicFramePr>
        <p:xfrm>
          <a:off x="5877251" y="2917818"/>
          <a:ext cx="295275" cy="409575"/>
        </p:xfrm>
        <a:graphic>
          <a:graphicData uri="http://schemas.openxmlformats.org/presentationml/2006/ole">
            <mc:AlternateContent xmlns:mc="http://schemas.openxmlformats.org/markup-compatibility/2006">
              <mc:Choice xmlns:v="urn:schemas-microsoft-com:vml" Requires="v">
                <p:oleObj spid="_x0000_s133303" name="Equation" r:id="rId5" imgW="164880" imgH="228600" progId="Equation.DSMT4">
                  <p:embed/>
                </p:oleObj>
              </mc:Choice>
              <mc:Fallback>
                <p:oleObj name="Equation" r:id="rId5" imgW="1648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251" y="2917818"/>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4" name="Object 4"/>
          <p:cNvGraphicFramePr>
            <a:graphicFrameLocks noChangeAspect="1"/>
          </p:cNvGraphicFramePr>
          <p:nvPr/>
        </p:nvGraphicFramePr>
        <p:xfrm>
          <a:off x="3772694" y="3648078"/>
          <a:ext cx="1598613" cy="525463"/>
        </p:xfrm>
        <a:graphic>
          <a:graphicData uri="http://schemas.openxmlformats.org/presentationml/2006/ole">
            <mc:AlternateContent xmlns:mc="http://schemas.openxmlformats.org/markup-compatibility/2006">
              <mc:Choice xmlns:v="urn:schemas-microsoft-com:vml" Requires="v">
                <p:oleObj spid="_x0000_s133304" name="Equation" r:id="rId7" imgW="888840" imgH="291960" progId="Equation.DSMT4">
                  <p:embed/>
                </p:oleObj>
              </mc:Choice>
              <mc:Fallback>
                <p:oleObj name="Equation" r:id="rId7" imgW="88884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694" y="3648078"/>
                        <a:ext cx="159861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5" name="Object 5"/>
          <p:cNvGraphicFramePr>
            <a:graphicFrameLocks noChangeAspect="1"/>
          </p:cNvGraphicFramePr>
          <p:nvPr/>
        </p:nvGraphicFramePr>
        <p:xfrm>
          <a:off x="4020214" y="4209421"/>
          <a:ext cx="615950" cy="455613"/>
        </p:xfrm>
        <a:graphic>
          <a:graphicData uri="http://schemas.openxmlformats.org/presentationml/2006/ole">
            <mc:AlternateContent xmlns:mc="http://schemas.openxmlformats.org/markup-compatibility/2006">
              <mc:Choice xmlns:v="urn:schemas-microsoft-com:vml" Requires="v">
                <p:oleObj spid="_x0000_s133305" name="Equation" r:id="rId9" imgW="342720" imgH="253800" progId="Equation.DSMT4">
                  <p:embed/>
                </p:oleObj>
              </mc:Choice>
              <mc:Fallback>
                <p:oleObj name="Equation" r:id="rId9" imgW="34272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0214" y="4209421"/>
                        <a:ext cx="615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6" name="Object 6"/>
          <p:cNvGraphicFramePr>
            <a:graphicFrameLocks noChangeAspect="1"/>
          </p:cNvGraphicFramePr>
          <p:nvPr/>
        </p:nvGraphicFramePr>
        <p:xfrm>
          <a:off x="1614447" y="4647577"/>
          <a:ext cx="230188" cy="252413"/>
        </p:xfrm>
        <a:graphic>
          <a:graphicData uri="http://schemas.openxmlformats.org/presentationml/2006/ole">
            <mc:AlternateContent xmlns:mc="http://schemas.openxmlformats.org/markup-compatibility/2006">
              <mc:Choice xmlns:v="urn:schemas-microsoft-com:vml" Requires="v">
                <p:oleObj spid="_x0000_s133306" name="Equation" r:id="rId11" imgW="126720" imgH="139680" progId="Equation.DSMT4">
                  <p:embed/>
                </p:oleObj>
              </mc:Choice>
              <mc:Fallback>
                <p:oleObj name="Equation" r:id="rId11" imgW="126720" imgH="1396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4447" y="464757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7" name="Object 7"/>
          <p:cNvGraphicFramePr>
            <a:graphicFrameLocks noChangeAspect="1"/>
          </p:cNvGraphicFramePr>
          <p:nvPr/>
        </p:nvGraphicFramePr>
        <p:xfrm>
          <a:off x="4314194" y="4515173"/>
          <a:ext cx="892175" cy="503238"/>
        </p:xfrm>
        <a:graphic>
          <a:graphicData uri="http://schemas.openxmlformats.org/presentationml/2006/ole">
            <mc:AlternateContent xmlns:mc="http://schemas.openxmlformats.org/markup-compatibility/2006">
              <mc:Choice xmlns:v="urn:schemas-microsoft-com:vml" Requires="v">
                <p:oleObj spid="_x0000_s133307" name="Equation" r:id="rId13" imgW="495000" imgH="279360" progId="Equation.DSMT4">
                  <p:embed/>
                </p:oleObj>
              </mc:Choice>
              <mc:Fallback>
                <p:oleObj name="Equation" r:id="rId13" imgW="495000" imgH="279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4194" y="4515173"/>
                        <a:ext cx="8921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8" name="Object 8"/>
          <p:cNvGraphicFramePr>
            <a:graphicFrameLocks noChangeAspect="1"/>
          </p:cNvGraphicFramePr>
          <p:nvPr/>
        </p:nvGraphicFramePr>
        <p:xfrm>
          <a:off x="8135989" y="4647577"/>
          <a:ext cx="233363" cy="250825"/>
        </p:xfrm>
        <a:graphic>
          <a:graphicData uri="http://schemas.openxmlformats.org/presentationml/2006/ole">
            <mc:AlternateContent xmlns:mc="http://schemas.openxmlformats.org/markup-compatibility/2006">
              <mc:Choice xmlns:v="urn:schemas-microsoft-com:vml" Requires="v">
                <p:oleObj spid="_x0000_s133308" name="Equation" r:id="rId15" imgW="114120" imgH="139680" progId="Equation.DSMT4">
                  <p:embed/>
                </p:oleObj>
              </mc:Choice>
              <mc:Fallback>
                <p:oleObj name="Equation" r:id="rId15" imgW="114120" imgH="1396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35989" y="4647577"/>
                        <a:ext cx="23336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9" name="Object 9"/>
          <p:cNvGraphicFramePr>
            <a:graphicFrameLocks noChangeAspect="1"/>
          </p:cNvGraphicFramePr>
          <p:nvPr/>
        </p:nvGraphicFramePr>
        <p:xfrm>
          <a:off x="4369108" y="4916816"/>
          <a:ext cx="230188" cy="322263"/>
        </p:xfrm>
        <a:graphic>
          <a:graphicData uri="http://schemas.openxmlformats.org/presentationml/2006/ole">
            <mc:AlternateContent xmlns:mc="http://schemas.openxmlformats.org/markup-compatibility/2006">
              <mc:Choice xmlns:v="urn:schemas-microsoft-com:vml" Requires="v">
                <p:oleObj spid="_x0000_s133309" name="Equation" r:id="rId17" imgW="126720" imgH="177480" progId="Equation.DSMT4">
                  <p:embed/>
                </p:oleObj>
              </mc:Choice>
              <mc:Fallback>
                <p:oleObj name="Equation" r:id="rId17" imgW="126720" imgH="1774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9108" y="491681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0" name="Object 10"/>
          <p:cNvGraphicFramePr>
            <a:graphicFrameLocks noChangeAspect="1"/>
          </p:cNvGraphicFramePr>
          <p:nvPr/>
        </p:nvGraphicFramePr>
        <p:xfrm>
          <a:off x="3175794" y="5473728"/>
          <a:ext cx="2792412" cy="503238"/>
        </p:xfrm>
        <a:graphic>
          <a:graphicData uri="http://schemas.openxmlformats.org/presentationml/2006/ole">
            <mc:AlternateContent xmlns:mc="http://schemas.openxmlformats.org/markup-compatibility/2006">
              <mc:Choice xmlns:v="urn:schemas-microsoft-com:vml" Requires="v">
                <p:oleObj spid="_x0000_s133310" name="Equation" r:id="rId19" imgW="1549080" imgH="279360" progId="Equation.DSMT4">
                  <p:embed/>
                </p:oleObj>
              </mc:Choice>
              <mc:Fallback>
                <p:oleObj name="Equation" r:id="rId19" imgW="1549080" imgH="2793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75794" y="5473728"/>
                        <a:ext cx="27924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Ορισμός 7.1</a:t>
            </a:r>
            <a:r>
              <a:rPr lang="el-GR" sz="2200" dirty="0"/>
              <a:t> </a:t>
            </a:r>
          </a:p>
          <a:p>
            <a:pPr marL="0" indent="0">
              <a:buNone/>
            </a:pPr>
            <a:r>
              <a:rPr lang="el-GR" sz="2200" dirty="0"/>
              <a:t>Αν </a:t>
            </a:r>
            <a:r>
              <a:rPr lang="en-US" sz="2200" dirty="0"/>
              <a:t>                  </a:t>
            </a:r>
            <a:r>
              <a:rPr lang="el-GR" sz="2200" dirty="0"/>
              <a:t>είναι μια συνάρτηση ορισμένη σε ένα διάστημα</a:t>
            </a:r>
            <a:r>
              <a:rPr lang="en-US" sz="2200" dirty="0"/>
              <a:t>              </a:t>
            </a:r>
            <a:r>
              <a:rPr lang="el-GR" sz="2200" dirty="0"/>
              <a:t>τότε σε κάθε εσωτερικό σημείο</a:t>
            </a:r>
            <a:r>
              <a:rPr lang="en-US" sz="2200" dirty="0"/>
              <a:t>     </a:t>
            </a:r>
            <a:r>
              <a:rPr lang="el-GR" sz="2200" dirty="0"/>
              <a:t>μπορούμε να δώσουμε στο</a:t>
            </a:r>
            <a:r>
              <a:rPr lang="en-US" sz="2200" dirty="0"/>
              <a:t>     </a:t>
            </a:r>
            <a:r>
              <a:rPr lang="el-GR" sz="2200" dirty="0"/>
              <a:t>μια θετική ή αρνητική αύξηση</a:t>
            </a:r>
            <a:r>
              <a:rPr lang="en-US" sz="2200" dirty="0"/>
              <a:t>              </a:t>
            </a:r>
            <a:r>
              <a:rPr lang="el-GR" sz="2200" dirty="0"/>
              <a:t>και, κατά συνέπεια, η αντίστοιχη αύξηση του</a:t>
            </a:r>
            <a:r>
              <a:rPr lang="en-US" sz="2200" dirty="0"/>
              <a:t>     </a:t>
            </a:r>
            <a:r>
              <a:rPr lang="el-GR" sz="2200" dirty="0"/>
              <a:t>θα είναι        </a:t>
            </a:r>
          </a:p>
          <a:p>
            <a:pPr marL="0" indent="0">
              <a:spcBef>
                <a:spcPts val="1200"/>
              </a:spcBef>
              <a:buNone/>
            </a:pPr>
            <a:r>
              <a:rPr lang="el-GR" sz="2200" dirty="0"/>
              <a:t>Όταν το</a:t>
            </a:r>
            <a:r>
              <a:rPr lang="en-US" sz="2200" dirty="0"/>
              <a:t>     </a:t>
            </a:r>
            <a:r>
              <a:rPr lang="el-GR" sz="2200" dirty="0"/>
              <a:t>είναι σταθερό, το πηλίκο των διαφορών:</a:t>
            </a:r>
          </a:p>
          <a:p>
            <a:pPr marL="0" indent="0">
              <a:buNone/>
            </a:pPr>
            <a:endParaRPr lang="el-GR" sz="2200" dirty="0"/>
          </a:p>
          <a:p>
            <a:pPr marL="0" indent="0">
              <a:buNone/>
            </a:pPr>
            <a:endParaRPr lang="el-GR" sz="2200" dirty="0"/>
          </a:p>
          <a:p>
            <a:pPr marL="0" indent="0">
              <a:buNone/>
            </a:pPr>
            <a:endParaRPr lang="en-US" sz="2200" dirty="0"/>
          </a:p>
          <a:p>
            <a:pPr marL="0" indent="0">
              <a:buNone/>
            </a:pPr>
            <a:r>
              <a:rPr lang="el-GR" sz="2200" dirty="0"/>
              <a:t>είναι μια συνάρτηση του</a:t>
            </a:r>
          </a:p>
          <a:p>
            <a:endParaRPr lang="el-GR" sz="2200" dirty="0"/>
          </a:p>
        </p:txBody>
      </p:sp>
      <p:graphicFrame>
        <p:nvGraphicFramePr>
          <p:cNvPr id="2050" name="Object 2"/>
          <p:cNvGraphicFramePr>
            <a:graphicFrameLocks noChangeAspect="1"/>
          </p:cNvGraphicFramePr>
          <p:nvPr/>
        </p:nvGraphicFramePr>
        <p:xfrm>
          <a:off x="901048" y="1840507"/>
          <a:ext cx="1096963" cy="457200"/>
        </p:xfrm>
        <a:graphic>
          <a:graphicData uri="http://schemas.openxmlformats.org/presentationml/2006/ole">
            <mc:AlternateContent xmlns:mc="http://schemas.openxmlformats.org/markup-compatibility/2006">
              <mc:Choice xmlns:v="urn:schemas-microsoft-com:vml" Requires="v">
                <p:oleObj spid="_x0000_s2252" name="Equation" r:id="rId3" imgW="609480" imgH="253800" progId="Equation.DSMT4">
                  <p:embed/>
                </p:oleObj>
              </mc:Choice>
              <mc:Fallback>
                <p:oleObj name="Equation" r:id="rId3" imgW="609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48" y="1840507"/>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7591477" y="1840507"/>
          <a:ext cx="777875" cy="457200"/>
        </p:xfrm>
        <a:graphic>
          <a:graphicData uri="http://schemas.openxmlformats.org/presentationml/2006/ole">
            <mc:AlternateContent xmlns:mc="http://schemas.openxmlformats.org/markup-compatibility/2006">
              <mc:Choice xmlns:v="urn:schemas-microsoft-com:vml" Requires="v">
                <p:oleObj spid="_x0000_s2253" name="Equation" r:id="rId5" imgW="431640" imgH="253800" progId="Equation.DSMT4">
                  <p:embed/>
                </p:oleObj>
              </mc:Choice>
              <mc:Fallback>
                <p:oleObj name="Equation" r:id="rId5" imgW="431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1477" y="184050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4156709" y="2274567"/>
          <a:ext cx="230188" cy="250825"/>
        </p:xfrm>
        <a:graphic>
          <a:graphicData uri="http://schemas.openxmlformats.org/presentationml/2006/ole">
            <mc:AlternateContent xmlns:mc="http://schemas.openxmlformats.org/markup-compatibility/2006">
              <mc:Choice xmlns:v="urn:schemas-microsoft-com:vml" Requires="v">
                <p:oleObj spid="_x0000_s2254" name="Equation" r:id="rId7" imgW="126720" imgH="139680" progId="Equation.DSMT4">
                  <p:embed/>
                </p:oleObj>
              </mc:Choice>
              <mc:Fallback>
                <p:oleObj name="Equation" r:id="rId7" imgW="126720" imgH="1396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09" y="2274567"/>
                        <a:ext cx="2301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7602579" y="2274232"/>
          <a:ext cx="230187" cy="250825"/>
        </p:xfrm>
        <a:graphic>
          <a:graphicData uri="http://schemas.openxmlformats.org/presentationml/2006/ole">
            <mc:AlternateContent xmlns:mc="http://schemas.openxmlformats.org/markup-compatibility/2006">
              <mc:Choice xmlns:v="urn:schemas-microsoft-com:vml" Requires="v">
                <p:oleObj spid="_x0000_s2255" name="Equation" r:id="rId9" imgW="126720" imgH="139680" progId="Equation.DSMT4">
                  <p:embed/>
                </p:oleObj>
              </mc:Choice>
              <mc:Fallback>
                <p:oleObj name="Equation" r:id="rId9" imgW="126720" imgH="1396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2579" y="2274232"/>
                        <a:ext cx="2301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3563284" y="2548257"/>
          <a:ext cx="803275" cy="320675"/>
        </p:xfrm>
        <a:graphic>
          <a:graphicData uri="http://schemas.openxmlformats.org/presentationml/2006/ole">
            <mc:AlternateContent xmlns:mc="http://schemas.openxmlformats.org/markup-compatibility/2006">
              <mc:Choice xmlns:v="urn:schemas-microsoft-com:vml" Requires="v">
                <p:oleObj spid="_x0000_s2256" name="Equation" r:id="rId10" imgW="444240" imgH="177480" progId="Equation.DSMT4">
                  <p:embed/>
                </p:oleObj>
              </mc:Choice>
              <mc:Fallback>
                <p:oleObj name="Equation" r:id="rId10" imgW="444240" imgH="1774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284" y="2548257"/>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1906551" y="2938768"/>
          <a:ext cx="252413" cy="298450"/>
        </p:xfrm>
        <a:graphic>
          <a:graphicData uri="http://schemas.openxmlformats.org/presentationml/2006/ole">
            <mc:AlternateContent xmlns:mc="http://schemas.openxmlformats.org/markup-compatibility/2006">
              <mc:Choice xmlns:v="urn:schemas-microsoft-com:vml" Requires="v">
                <p:oleObj spid="_x0000_s2257" name="Equation" r:id="rId12" imgW="139680" imgH="164880" progId="Equation.DSMT4">
                  <p:embed/>
                </p:oleObj>
              </mc:Choice>
              <mc:Fallback>
                <p:oleObj name="Equation" r:id="rId12" imgW="139680" imgH="164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6551" y="2938768"/>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3146771" y="2835575"/>
          <a:ext cx="2516188" cy="457200"/>
        </p:xfrm>
        <a:graphic>
          <a:graphicData uri="http://schemas.openxmlformats.org/presentationml/2006/ole">
            <mc:AlternateContent xmlns:mc="http://schemas.openxmlformats.org/markup-compatibility/2006">
              <mc:Choice xmlns:v="urn:schemas-microsoft-com:vml" Requires="v">
                <p:oleObj spid="_x0000_s2258" name="Equation" r:id="rId14" imgW="1396800" imgH="253800" progId="Equation.DSMT4">
                  <p:embed/>
                </p:oleObj>
              </mc:Choice>
              <mc:Fallback>
                <p:oleObj name="Equation" r:id="rId14" imgW="1396800" imgH="253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6771" y="2835575"/>
                        <a:ext cx="2516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11"/>
          <p:cNvGraphicFramePr>
            <a:graphicFrameLocks noChangeAspect="1"/>
          </p:cNvGraphicFramePr>
          <p:nvPr/>
        </p:nvGraphicFramePr>
        <p:xfrm>
          <a:off x="1493799" y="3429000"/>
          <a:ext cx="230187" cy="250825"/>
        </p:xfrm>
        <a:graphic>
          <a:graphicData uri="http://schemas.openxmlformats.org/presentationml/2006/ole">
            <mc:AlternateContent xmlns:mc="http://schemas.openxmlformats.org/markup-compatibility/2006">
              <mc:Choice xmlns:v="urn:schemas-microsoft-com:vml" Requires="v">
                <p:oleObj spid="_x0000_s2259" name="Equation" r:id="rId16" imgW="126720" imgH="139680" progId="Equation.DSMT4">
                  <p:embed/>
                </p:oleObj>
              </mc:Choice>
              <mc:Fallback>
                <p:oleObj name="Equation" r:id="rId16" imgW="126720" imgH="13968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3799" y="3429000"/>
                        <a:ext cx="2301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0" name="Object 12"/>
          <p:cNvGraphicFramePr>
            <a:graphicFrameLocks noChangeAspect="1"/>
          </p:cNvGraphicFramePr>
          <p:nvPr/>
        </p:nvGraphicFramePr>
        <p:xfrm>
          <a:off x="3255169" y="3940182"/>
          <a:ext cx="2633663" cy="755650"/>
        </p:xfrm>
        <a:graphic>
          <a:graphicData uri="http://schemas.openxmlformats.org/presentationml/2006/ole">
            <mc:AlternateContent xmlns:mc="http://schemas.openxmlformats.org/markup-compatibility/2006">
              <mc:Choice xmlns:v="urn:schemas-microsoft-com:vml" Requires="v">
                <p:oleObj spid="_x0000_s2260" name="Equation" r:id="rId17" imgW="1460160" imgH="419040" progId="Equation.DSMT4">
                  <p:embed/>
                </p:oleObj>
              </mc:Choice>
              <mc:Fallback>
                <p:oleObj name="Equation" r:id="rId17" imgW="1460160" imgH="41904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55169" y="3940182"/>
                        <a:ext cx="26336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1" name="Object 13"/>
          <p:cNvGraphicFramePr>
            <a:graphicFrameLocks noChangeAspect="1"/>
          </p:cNvGraphicFramePr>
          <p:nvPr/>
        </p:nvGraphicFramePr>
        <p:xfrm>
          <a:off x="3440097" y="4976194"/>
          <a:ext cx="273050" cy="319088"/>
        </p:xfrm>
        <a:graphic>
          <a:graphicData uri="http://schemas.openxmlformats.org/presentationml/2006/ole">
            <mc:AlternateContent xmlns:mc="http://schemas.openxmlformats.org/markup-compatibility/2006">
              <mc:Choice xmlns:v="urn:schemas-microsoft-com:vml" Requires="v">
                <p:oleObj spid="_x0000_s2261" name="Equation" r:id="rId19" imgW="152280" imgH="177480" progId="Equation.DSMT4">
                  <p:embed/>
                </p:oleObj>
              </mc:Choice>
              <mc:Fallback>
                <p:oleObj name="Equation" r:id="rId19" imgW="152280" imgH="17748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40097" y="4976194"/>
                        <a:ext cx="2730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b="1" dirty="0"/>
              <a:t>Θεώρημα 7.1 [Θεώρημα του </a:t>
            </a:r>
            <a:r>
              <a:rPr lang="en-US" sz="2200" b="1" dirty="0"/>
              <a:t>Taylor</a:t>
            </a:r>
            <a:r>
              <a:rPr lang="el-GR" sz="2200" b="1" dirty="0"/>
              <a:t>].</a:t>
            </a:r>
            <a:r>
              <a:rPr lang="el-GR" sz="2200" dirty="0"/>
              <a:t>  Αν η συνάρτηση            έχει παραγώγους μέχρι      τάξης και αυτές να είναι συνεχείς συναρτήσεις στο πεδίο ορισμού της                 υποθέτουμε ότι η παράγωγος            υπάρχει στο                και ότι      είναι ένα σημείο του διαστήματος                 τότε για κάθε σημείο     υπάρχει ένα σημείο     μεταξύ των σημείων                  έτσι ώστε να ισχύει:</a:t>
            </a:r>
          </a:p>
          <a:p>
            <a:endParaRPr lang="el-GR" sz="2200" dirty="0"/>
          </a:p>
          <a:p>
            <a:endParaRPr lang="el-GR" sz="2200" dirty="0"/>
          </a:p>
        </p:txBody>
      </p:sp>
      <p:graphicFrame>
        <p:nvGraphicFramePr>
          <p:cNvPr id="134146" name="Object 2"/>
          <p:cNvGraphicFramePr>
            <a:graphicFrameLocks noChangeAspect="1"/>
          </p:cNvGraphicFramePr>
          <p:nvPr/>
        </p:nvGraphicFramePr>
        <p:xfrm>
          <a:off x="7186965" y="2237719"/>
          <a:ext cx="661988" cy="455613"/>
        </p:xfrm>
        <a:graphic>
          <a:graphicData uri="http://schemas.openxmlformats.org/presentationml/2006/ole">
            <mc:AlternateContent xmlns:mc="http://schemas.openxmlformats.org/markup-compatibility/2006">
              <mc:Choice xmlns:v="urn:schemas-microsoft-com:vml" Requires="v">
                <p:oleObj spid="_x0000_s134369"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965" y="2237719"/>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3101958" y="2689523"/>
          <a:ext cx="228600" cy="250825"/>
        </p:xfrm>
        <a:graphic>
          <a:graphicData uri="http://schemas.openxmlformats.org/presentationml/2006/ole">
            <mc:AlternateContent xmlns:mc="http://schemas.openxmlformats.org/markup-compatibility/2006">
              <mc:Choice xmlns:v="urn:schemas-microsoft-com:vml" Requires="v">
                <p:oleObj spid="_x0000_s134370" name="Equation" r:id="rId5" imgW="126720" imgH="139680" progId="Equation.DSMT4">
                  <p:embed/>
                </p:oleObj>
              </mc:Choice>
              <mc:Fallback>
                <p:oleObj name="Equation" r:id="rId5" imgW="12672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958" y="2689523"/>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5046669" y="2894953"/>
          <a:ext cx="960438" cy="457200"/>
        </p:xfrm>
        <a:graphic>
          <a:graphicData uri="http://schemas.openxmlformats.org/presentationml/2006/ole">
            <mc:AlternateContent xmlns:mc="http://schemas.openxmlformats.org/markup-compatibility/2006">
              <mc:Choice xmlns:v="urn:schemas-microsoft-com:vml" Requires="v">
                <p:oleObj spid="_x0000_s134371" name="Equation" r:id="rId7" imgW="533160" imgH="253800" progId="Equation.DSMT4">
                  <p:embed/>
                </p:oleObj>
              </mc:Choice>
              <mc:Fallback>
                <p:oleObj name="Equation" r:id="rId7" imgW="5331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6669" y="2894953"/>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2235168" y="3219139"/>
          <a:ext cx="641350" cy="434975"/>
        </p:xfrm>
        <a:graphic>
          <a:graphicData uri="http://schemas.openxmlformats.org/presentationml/2006/ole">
            <mc:AlternateContent xmlns:mc="http://schemas.openxmlformats.org/markup-compatibility/2006">
              <mc:Choice xmlns:v="urn:schemas-microsoft-com:vml" Requires="v">
                <p:oleObj spid="_x0000_s134372" name="Equation" r:id="rId9" imgW="355320" imgH="241200" progId="Equation.DSMT4">
                  <p:embed/>
                </p:oleObj>
              </mc:Choice>
              <mc:Fallback>
                <p:oleObj name="Equation" r:id="rId9" imgW="35532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5168" y="3219139"/>
                        <a:ext cx="6413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1" name="Object 7"/>
          <p:cNvGraphicFramePr>
            <a:graphicFrameLocks noChangeAspect="1"/>
          </p:cNvGraphicFramePr>
          <p:nvPr/>
        </p:nvGraphicFramePr>
        <p:xfrm>
          <a:off x="4439596" y="3222625"/>
          <a:ext cx="868362" cy="457200"/>
        </p:xfrm>
        <a:graphic>
          <a:graphicData uri="http://schemas.openxmlformats.org/presentationml/2006/ole">
            <mc:AlternateContent xmlns:mc="http://schemas.openxmlformats.org/markup-compatibility/2006">
              <mc:Choice xmlns:v="urn:schemas-microsoft-com:vml" Requires="v">
                <p:oleObj spid="_x0000_s134373" name="Equation" r:id="rId11" imgW="482400" imgH="253800" progId="Equation.DSMT4">
                  <p:embed/>
                </p:oleObj>
              </mc:Choice>
              <mc:Fallback>
                <p:oleObj name="Equation" r:id="rId11" imgW="48240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9596" y="3222625"/>
                        <a:ext cx="868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3" name="Object 9"/>
          <p:cNvGraphicFramePr>
            <a:graphicFrameLocks noChangeAspect="1"/>
          </p:cNvGraphicFramePr>
          <p:nvPr/>
        </p:nvGraphicFramePr>
        <p:xfrm>
          <a:off x="6178572" y="3346757"/>
          <a:ext cx="230188" cy="252413"/>
        </p:xfrm>
        <a:graphic>
          <a:graphicData uri="http://schemas.openxmlformats.org/presentationml/2006/ole">
            <mc:AlternateContent xmlns:mc="http://schemas.openxmlformats.org/markup-compatibility/2006">
              <mc:Choice xmlns:v="urn:schemas-microsoft-com:vml" Requires="v">
                <p:oleObj spid="_x0000_s134374" name="Equation" r:id="rId13" imgW="126720" imgH="139680" progId="Equation.DSMT4">
                  <p:embed/>
                </p:oleObj>
              </mc:Choice>
              <mc:Fallback>
                <p:oleObj name="Equation" r:id="rId13" imgW="126720" imgH="1396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8572" y="334675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5" name="Object 11"/>
          <p:cNvGraphicFramePr>
            <a:graphicFrameLocks noChangeAspect="1"/>
          </p:cNvGraphicFramePr>
          <p:nvPr/>
        </p:nvGraphicFramePr>
        <p:xfrm>
          <a:off x="2906050" y="3574697"/>
          <a:ext cx="960437" cy="457200"/>
        </p:xfrm>
        <a:graphic>
          <a:graphicData uri="http://schemas.openxmlformats.org/presentationml/2006/ole">
            <mc:AlternateContent xmlns:mc="http://schemas.openxmlformats.org/markup-compatibility/2006">
              <mc:Choice xmlns:v="urn:schemas-microsoft-com:vml" Requires="v">
                <p:oleObj spid="_x0000_s134375" name="Equation" r:id="rId15" imgW="533160" imgH="253800" progId="Equation.DSMT4">
                  <p:embed/>
                </p:oleObj>
              </mc:Choice>
              <mc:Fallback>
                <p:oleObj name="Equation" r:id="rId15" imgW="533160" imgH="2538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6050" y="3574697"/>
                        <a:ext cx="96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6" name="Object 12"/>
          <p:cNvGraphicFramePr>
            <a:graphicFrameLocks noChangeAspect="1"/>
          </p:cNvGraphicFramePr>
          <p:nvPr/>
        </p:nvGraphicFramePr>
        <p:xfrm>
          <a:off x="6354458" y="3689022"/>
          <a:ext cx="230188" cy="252413"/>
        </p:xfrm>
        <a:graphic>
          <a:graphicData uri="http://schemas.openxmlformats.org/presentationml/2006/ole">
            <mc:AlternateContent xmlns:mc="http://schemas.openxmlformats.org/markup-compatibility/2006">
              <mc:Choice xmlns:v="urn:schemas-microsoft-com:vml" Requires="v">
                <p:oleObj spid="_x0000_s134376" name="Equation" r:id="rId16" imgW="126720" imgH="139680" progId="Equation.DSMT4">
                  <p:embed/>
                </p:oleObj>
              </mc:Choice>
              <mc:Fallback>
                <p:oleObj name="Equation" r:id="rId16" imgW="126720" imgH="13968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54458" y="368902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7" name="Object 13"/>
          <p:cNvGraphicFramePr>
            <a:graphicFrameLocks noChangeAspect="1"/>
          </p:cNvGraphicFramePr>
          <p:nvPr/>
        </p:nvGraphicFramePr>
        <p:xfrm>
          <a:off x="1737634" y="3949399"/>
          <a:ext cx="230188" cy="369888"/>
        </p:xfrm>
        <a:graphic>
          <a:graphicData uri="http://schemas.openxmlformats.org/presentationml/2006/ole">
            <mc:AlternateContent xmlns:mc="http://schemas.openxmlformats.org/markup-compatibility/2006">
              <mc:Choice xmlns:v="urn:schemas-microsoft-com:vml" Requires="v">
                <p:oleObj spid="_x0000_s134377" name="Equation" r:id="rId18" imgW="126720" imgH="203040" progId="Equation.DSMT4">
                  <p:embed/>
                </p:oleObj>
              </mc:Choice>
              <mc:Fallback>
                <p:oleObj name="Equation" r:id="rId18" imgW="126720" imgH="20304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7634" y="3949399"/>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8" name="Object 14"/>
          <p:cNvGraphicFramePr>
            <a:graphicFrameLocks noChangeAspect="1"/>
          </p:cNvGraphicFramePr>
          <p:nvPr/>
        </p:nvGraphicFramePr>
        <p:xfrm>
          <a:off x="4421162" y="3935396"/>
          <a:ext cx="1025525" cy="409575"/>
        </p:xfrm>
        <a:graphic>
          <a:graphicData uri="http://schemas.openxmlformats.org/presentationml/2006/ole">
            <mc:AlternateContent xmlns:mc="http://schemas.openxmlformats.org/markup-compatibility/2006">
              <mc:Choice xmlns:v="urn:schemas-microsoft-com:vml" Requires="v">
                <p:oleObj spid="_x0000_s134378" name="Equation" r:id="rId20" imgW="571320" imgH="228600" progId="Equation.DSMT4">
                  <p:embed/>
                </p:oleObj>
              </mc:Choice>
              <mc:Fallback>
                <p:oleObj name="Equation" r:id="rId20" imgW="571320" imgH="22860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21162" y="3935396"/>
                        <a:ext cx="1025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9" name="Object 15"/>
          <p:cNvGraphicFramePr>
            <a:graphicFrameLocks noChangeAspect="1"/>
          </p:cNvGraphicFramePr>
          <p:nvPr/>
        </p:nvGraphicFramePr>
        <p:xfrm>
          <a:off x="730250" y="4378338"/>
          <a:ext cx="7683500" cy="1738313"/>
        </p:xfrm>
        <a:graphic>
          <a:graphicData uri="http://schemas.openxmlformats.org/presentationml/2006/ole">
            <mc:AlternateContent xmlns:mc="http://schemas.openxmlformats.org/markup-compatibility/2006">
              <mc:Choice xmlns:v="urn:schemas-microsoft-com:vml" Requires="v">
                <p:oleObj spid="_x0000_s134379" name="Equation" r:id="rId22" imgW="4267080" imgH="965160" progId="Equation.DSMT4">
                  <p:embed/>
                </p:oleObj>
              </mc:Choice>
              <mc:Fallback>
                <p:oleObj name="Equation" r:id="rId22" imgW="4267080" imgH="965160" progId="Equation.DSMT4">
                  <p:embed/>
                  <p:pic>
                    <p:nvPicPr>
                      <p:cNvPr id="0"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0250" y="4378338"/>
                        <a:ext cx="76835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Ο ακόλουθος όρος:</a:t>
            </a:r>
          </a:p>
          <a:p>
            <a:endParaRPr lang="el-GR" sz="2200" dirty="0"/>
          </a:p>
          <a:p>
            <a:pPr>
              <a:buNone/>
            </a:pPr>
            <a:endParaRPr lang="el-GR" sz="2200" dirty="0"/>
          </a:p>
          <a:p>
            <a:pPr>
              <a:buNone/>
            </a:pPr>
            <a:r>
              <a:rPr lang="el-GR" sz="2200" dirty="0"/>
              <a:t>	καλείται </a:t>
            </a:r>
            <a:r>
              <a:rPr lang="el-GR" sz="2200" b="1" dirty="0"/>
              <a:t>υπόλοιπο κατά </a:t>
            </a:r>
            <a:r>
              <a:rPr lang="en-US" sz="2200" b="1" dirty="0"/>
              <a:t>Lagrange</a:t>
            </a:r>
            <a:r>
              <a:rPr lang="en-US" sz="2200" dirty="0"/>
              <a:t>.</a:t>
            </a:r>
            <a:r>
              <a:rPr lang="el-GR" sz="2200" dirty="0"/>
              <a:t> </a:t>
            </a:r>
            <a:endParaRPr lang="en-US" sz="2200" dirty="0"/>
          </a:p>
          <a:p>
            <a:pPr>
              <a:spcBef>
                <a:spcPts val="1800"/>
              </a:spcBef>
            </a:pPr>
            <a:r>
              <a:rPr lang="el-GR" sz="2200" dirty="0"/>
              <a:t>Αν στον τύπο (13) το      επιτρέπεται να αυξάνει απεριόριστα, τότε η αντίστοιχη έκφραση ονομάζεται </a:t>
            </a:r>
            <a:r>
              <a:rPr lang="el-GR" sz="2200" b="1" dirty="0"/>
              <a:t>σειρά του </a:t>
            </a:r>
            <a:r>
              <a:rPr lang="en-US" sz="2200" b="1" dirty="0"/>
              <a:t>Taylor</a:t>
            </a:r>
            <a:r>
              <a:rPr lang="el-GR" sz="2200" dirty="0"/>
              <a:t>. </a:t>
            </a:r>
            <a:endParaRPr lang="en-US" sz="2200" dirty="0"/>
          </a:p>
          <a:p>
            <a:pPr>
              <a:spcBef>
                <a:spcPts val="1800"/>
              </a:spcBef>
            </a:pPr>
            <a:r>
              <a:rPr lang="el-GR" sz="2200" dirty="0"/>
              <a:t>Αν το             τότε η αντίστοιχη σειρά του </a:t>
            </a:r>
            <a:r>
              <a:rPr lang="en-US" sz="2200" dirty="0"/>
              <a:t>Taylor </a:t>
            </a:r>
            <a:r>
              <a:rPr lang="el-GR" sz="2200" dirty="0"/>
              <a:t>ονομάζεται </a:t>
            </a:r>
            <a:r>
              <a:rPr lang="el-GR" sz="2200" b="1" dirty="0"/>
              <a:t>σειρά του </a:t>
            </a:r>
            <a:r>
              <a:rPr lang="en-US" sz="2200" b="1" dirty="0" err="1"/>
              <a:t>Maclaurin</a:t>
            </a:r>
            <a:r>
              <a:rPr lang="en-US" sz="2200" dirty="0"/>
              <a:t>.</a:t>
            </a:r>
            <a:endParaRPr lang="el-GR" sz="2200" dirty="0"/>
          </a:p>
          <a:p>
            <a:endParaRPr lang="el-GR" sz="2200" dirty="0"/>
          </a:p>
        </p:txBody>
      </p:sp>
      <p:graphicFrame>
        <p:nvGraphicFramePr>
          <p:cNvPr id="135170" name="Object 2"/>
          <p:cNvGraphicFramePr>
            <a:graphicFrameLocks noChangeAspect="1"/>
          </p:cNvGraphicFramePr>
          <p:nvPr/>
        </p:nvGraphicFramePr>
        <p:xfrm>
          <a:off x="2799556" y="2589201"/>
          <a:ext cx="3544888" cy="914400"/>
        </p:xfrm>
        <a:graphic>
          <a:graphicData uri="http://schemas.openxmlformats.org/presentationml/2006/ole">
            <mc:AlternateContent xmlns:mc="http://schemas.openxmlformats.org/markup-compatibility/2006">
              <mc:Choice xmlns:v="urn:schemas-microsoft-com:vml" Requires="v">
                <p:oleObj spid="_x0000_s135230" name="Equation" r:id="rId3" imgW="1968480" imgH="507960" progId="Equation.DSMT4">
                  <p:embed/>
                </p:oleObj>
              </mc:Choice>
              <mc:Fallback>
                <p:oleObj name="Equation" r:id="rId3" imgW="19684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56" y="2589201"/>
                        <a:ext cx="3544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1" name="Object 3"/>
          <p:cNvGraphicFramePr>
            <a:graphicFrameLocks noChangeAspect="1"/>
          </p:cNvGraphicFramePr>
          <p:nvPr/>
        </p:nvGraphicFramePr>
        <p:xfrm>
          <a:off x="3301014" y="4113530"/>
          <a:ext cx="230188" cy="252413"/>
        </p:xfrm>
        <a:graphic>
          <a:graphicData uri="http://schemas.openxmlformats.org/presentationml/2006/ole">
            <mc:AlternateContent xmlns:mc="http://schemas.openxmlformats.org/markup-compatibility/2006">
              <mc:Choice xmlns:v="urn:schemas-microsoft-com:vml" Requires="v">
                <p:oleObj spid="_x0000_s135231" name="Equation" r:id="rId5" imgW="126720" imgH="139680" progId="Equation.DSMT4">
                  <p:embed/>
                </p:oleObj>
              </mc:Choice>
              <mc:Fallback>
                <p:oleObj name="Equation" r:id="rId5" imgW="12672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1014" y="411353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nvGraphicFramePr>
        <p:xfrm>
          <a:off x="1577934" y="4953329"/>
          <a:ext cx="704850" cy="341313"/>
        </p:xfrm>
        <a:graphic>
          <a:graphicData uri="http://schemas.openxmlformats.org/presentationml/2006/ole">
            <mc:AlternateContent xmlns:mc="http://schemas.openxmlformats.org/markup-compatibility/2006">
              <mc:Choice xmlns:v="urn:schemas-microsoft-com:vml" Requires="v">
                <p:oleObj spid="_x0000_s135232" name="Equation" r:id="rId7" imgW="393480" imgH="190440" progId="Equation.DSMT4">
                  <p:embed/>
                </p:oleObj>
              </mc:Choice>
              <mc:Fallback>
                <p:oleObj name="Equation" r:id="rId7" imgW="39348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7934" y="4953329"/>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Υποθέτουμε ότι γνωρίζουμε την τιμή της συνάρτησης            στα σημεία</a:t>
            </a:r>
          </a:p>
          <a:p>
            <a:r>
              <a:rPr lang="el-GR" sz="2200" dirty="0"/>
              <a:t>Ζητάμε έναν  προσεγγιστικό τύπο για τον υπολογισμό της παραγώγου στο σημείο     καθώς και την αντίστοιχη έκφραση του σφάλματος.</a:t>
            </a:r>
            <a:endParaRPr lang="en-US" sz="2200" dirty="0"/>
          </a:p>
          <a:p>
            <a:r>
              <a:rPr lang="el-GR" sz="2200" dirty="0"/>
              <a:t>Τότε από τον τύπο (13) για                             και,</a:t>
            </a:r>
            <a:r>
              <a:rPr lang="en-US" sz="2200" dirty="0"/>
              <a:t> </a:t>
            </a:r>
            <a:r>
              <a:rPr lang="el-GR" sz="2200" dirty="0"/>
              <a:t>επομένως, για         		                   έχουμε τα εξής:</a:t>
            </a:r>
          </a:p>
          <a:p>
            <a:endParaRPr lang="en-US" sz="2200" dirty="0"/>
          </a:p>
          <a:p>
            <a:endParaRPr lang="el-GR" sz="2200" dirty="0"/>
          </a:p>
          <a:p>
            <a:pPr>
              <a:buNone/>
            </a:pPr>
            <a:r>
              <a:rPr lang="el-GR" sz="2200" dirty="0"/>
              <a:t>	όπου το σημείο     είναι μεταξύ των σημείων </a:t>
            </a:r>
          </a:p>
          <a:p>
            <a:endParaRPr lang="el-GR" sz="2200" dirty="0"/>
          </a:p>
          <a:p>
            <a:endParaRPr lang="el-GR" sz="2200" dirty="0"/>
          </a:p>
        </p:txBody>
      </p:sp>
      <p:graphicFrame>
        <p:nvGraphicFramePr>
          <p:cNvPr id="136194" name="Object 2"/>
          <p:cNvGraphicFramePr>
            <a:graphicFrameLocks noChangeAspect="1"/>
          </p:cNvGraphicFramePr>
          <p:nvPr/>
        </p:nvGraphicFramePr>
        <p:xfrm>
          <a:off x="7040913" y="2228502"/>
          <a:ext cx="661988" cy="455613"/>
        </p:xfrm>
        <a:graphic>
          <a:graphicData uri="http://schemas.openxmlformats.org/presentationml/2006/ole">
            <mc:AlternateContent xmlns:mc="http://schemas.openxmlformats.org/markup-compatibility/2006">
              <mc:Choice xmlns:v="urn:schemas-microsoft-com:vml" Requires="v">
                <p:oleObj spid="_x0000_s136354"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913" y="22285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1777035" y="2570157"/>
          <a:ext cx="1576388" cy="457200"/>
        </p:xfrm>
        <a:graphic>
          <a:graphicData uri="http://schemas.openxmlformats.org/presentationml/2006/ole">
            <mc:AlternateContent xmlns:mc="http://schemas.openxmlformats.org/markup-compatibility/2006">
              <mc:Choice xmlns:v="urn:schemas-microsoft-com:vml" Requires="v">
                <p:oleObj spid="_x0000_s136355" name="Equation" r:id="rId5" imgW="876240" imgH="253800" progId="Equation.DSMT4">
                  <p:embed/>
                </p:oleObj>
              </mc:Choice>
              <mc:Fallback>
                <p:oleObj name="Equation" r:id="rId5" imgW="8762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7035" y="2570157"/>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6" name="Object 4"/>
          <p:cNvGraphicFramePr>
            <a:graphicFrameLocks noChangeAspect="1"/>
          </p:cNvGraphicFramePr>
          <p:nvPr/>
        </p:nvGraphicFramePr>
        <p:xfrm>
          <a:off x="3620769" y="3413742"/>
          <a:ext cx="230188" cy="252413"/>
        </p:xfrm>
        <a:graphic>
          <a:graphicData uri="http://schemas.openxmlformats.org/presentationml/2006/ole">
            <mc:AlternateContent xmlns:mc="http://schemas.openxmlformats.org/markup-compatibility/2006">
              <mc:Choice xmlns:v="urn:schemas-microsoft-com:vml" Requires="v">
                <p:oleObj spid="_x0000_s136356" name="Equation" r:id="rId7" imgW="126720" imgH="139680" progId="Equation.DSMT4">
                  <p:embed/>
                </p:oleObj>
              </mc:Choice>
              <mc:Fallback>
                <p:oleObj name="Equation" r:id="rId7" imgW="126720" imgH="1396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0769" y="341374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3980517" y="4099882"/>
          <a:ext cx="1709738" cy="341313"/>
        </p:xfrm>
        <a:graphic>
          <a:graphicData uri="http://schemas.openxmlformats.org/presentationml/2006/ole">
            <mc:AlternateContent xmlns:mc="http://schemas.openxmlformats.org/markup-compatibility/2006">
              <mc:Choice xmlns:v="urn:schemas-microsoft-com:vml" Requires="v">
                <p:oleObj spid="_x0000_s136357" name="Equation" r:id="rId9" imgW="952200" imgH="190440" progId="Equation.DSMT4">
                  <p:embed/>
                </p:oleObj>
              </mc:Choice>
              <mc:Fallback>
                <p:oleObj name="Equation" r:id="rId9" imgW="952200" imgH="19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0517" y="4099882"/>
                        <a:ext cx="1709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907052" y="4378338"/>
          <a:ext cx="2627313" cy="457200"/>
        </p:xfrm>
        <a:graphic>
          <a:graphicData uri="http://schemas.openxmlformats.org/presentationml/2006/ole">
            <mc:AlternateContent xmlns:mc="http://schemas.openxmlformats.org/markup-compatibility/2006">
              <mc:Choice xmlns:v="urn:schemas-microsoft-com:vml" Requires="v">
                <p:oleObj spid="_x0000_s136358" name="Equation" r:id="rId11" imgW="1460160" imgH="253800" progId="Equation.DSMT4">
                  <p:embed/>
                </p:oleObj>
              </mc:Choice>
              <mc:Fallback>
                <p:oleObj name="Equation" r:id="rId11" imgW="146016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7052" y="4378338"/>
                        <a:ext cx="262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9" name="Object 7"/>
          <p:cNvGraphicFramePr>
            <a:graphicFrameLocks noChangeAspect="1"/>
          </p:cNvGraphicFramePr>
          <p:nvPr/>
        </p:nvGraphicFramePr>
        <p:xfrm>
          <a:off x="2454275" y="4816494"/>
          <a:ext cx="4235450" cy="755650"/>
        </p:xfrm>
        <a:graphic>
          <a:graphicData uri="http://schemas.openxmlformats.org/presentationml/2006/ole">
            <mc:AlternateContent xmlns:mc="http://schemas.openxmlformats.org/markup-compatibility/2006">
              <mc:Choice xmlns:v="urn:schemas-microsoft-com:vml" Requires="v">
                <p:oleObj spid="_x0000_s136359" name="Equation" r:id="rId13" imgW="2349360" imgH="419040" progId="Equation.DSMT4">
                  <p:embed/>
                </p:oleObj>
              </mc:Choice>
              <mc:Fallback>
                <p:oleObj name="Equation" r:id="rId13" imgW="2349360" imgH="419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4275" y="4816494"/>
                        <a:ext cx="42354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0" name="Object 8"/>
          <p:cNvGraphicFramePr>
            <a:graphicFrameLocks noChangeAspect="1"/>
          </p:cNvGraphicFramePr>
          <p:nvPr/>
        </p:nvGraphicFramePr>
        <p:xfrm>
          <a:off x="2721592" y="5637859"/>
          <a:ext cx="230188" cy="369888"/>
        </p:xfrm>
        <a:graphic>
          <a:graphicData uri="http://schemas.openxmlformats.org/presentationml/2006/ole">
            <mc:AlternateContent xmlns:mc="http://schemas.openxmlformats.org/markup-compatibility/2006">
              <mc:Choice xmlns:v="urn:schemas-microsoft-com:vml" Requires="v">
                <p:oleObj spid="_x0000_s136360" name="Equation" r:id="rId15" imgW="126720" imgH="203040" progId="Equation.DSMT4">
                  <p:embed/>
                </p:oleObj>
              </mc:Choice>
              <mc:Fallback>
                <p:oleObj name="Equation" r:id="rId15" imgW="126720" imgH="203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1592" y="5637859"/>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1" name="Object 9"/>
          <p:cNvGraphicFramePr>
            <a:graphicFrameLocks noChangeAspect="1"/>
          </p:cNvGraphicFramePr>
          <p:nvPr/>
        </p:nvGraphicFramePr>
        <p:xfrm>
          <a:off x="5998895" y="5587698"/>
          <a:ext cx="1576388" cy="457200"/>
        </p:xfrm>
        <a:graphic>
          <a:graphicData uri="http://schemas.openxmlformats.org/presentationml/2006/ole">
            <mc:AlternateContent xmlns:mc="http://schemas.openxmlformats.org/markup-compatibility/2006">
              <mc:Choice xmlns:v="urn:schemas-microsoft-com:vml" Requires="v">
                <p:oleObj spid="_x0000_s136361" name="Equation" r:id="rId17" imgW="876240" imgH="253800" progId="Equation.DSMT4">
                  <p:embed/>
                </p:oleObj>
              </mc:Choice>
              <mc:Fallback>
                <p:oleObj name="Equation" r:id="rId17" imgW="87624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98895" y="5587698"/>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Λύνοντας την παραπάνω σχέση ως προς τη ζητούμενη παράγωγο 	   προκύπτει ο προσεγγιστικός τύπος </a:t>
            </a:r>
            <a:r>
              <a:rPr lang="el-GR" sz="2200" dirty="0" err="1"/>
              <a:t>παραγώγισης</a:t>
            </a:r>
            <a:r>
              <a:rPr lang="el-GR" sz="2200" dirty="0"/>
              <a:t>:</a:t>
            </a:r>
            <a:endParaRPr lang="en-US" sz="2200" dirty="0"/>
          </a:p>
          <a:p>
            <a:endParaRPr lang="el-GR" sz="2200" dirty="0"/>
          </a:p>
          <a:p>
            <a:endParaRPr lang="el-GR" sz="2200" dirty="0"/>
          </a:p>
          <a:p>
            <a:endParaRPr lang="el-GR" sz="2200" dirty="0"/>
          </a:p>
          <a:p>
            <a:endParaRPr lang="el-GR" sz="2200" dirty="0"/>
          </a:p>
          <a:p>
            <a:r>
              <a:rPr lang="el-GR" sz="2200" dirty="0"/>
              <a:t>Το σφάλμα            εκφράζεται ως εξής:</a:t>
            </a:r>
          </a:p>
          <a:p>
            <a:endParaRPr lang="el-GR" sz="2200" dirty="0"/>
          </a:p>
          <a:p>
            <a:pPr>
              <a:spcBef>
                <a:spcPts val="3600"/>
              </a:spcBef>
              <a:buNone/>
            </a:pPr>
            <a:r>
              <a:rPr lang="el-GR" sz="2200" dirty="0"/>
              <a:t>	το οποίο είναι τάξης ένα, δηλαδή είναι  </a:t>
            </a:r>
          </a:p>
        </p:txBody>
      </p:sp>
      <p:graphicFrame>
        <p:nvGraphicFramePr>
          <p:cNvPr id="137218" name="Object 2"/>
          <p:cNvGraphicFramePr>
            <a:graphicFrameLocks noChangeAspect="1"/>
          </p:cNvGraphicFramePr>
          <p:nvPr/>
        </p:nvGraphicFramePr>
        <p:xfrm>
          <a:off x="874970" y="2576175"/>
          <a:ext cx="730250" cy="455613"/>
        </p:xfrm>
        <a:graphic>
          <a:graphicData uri="http://schemas.openxmlformats.org/presentationml/2006/ole">
            <mc:AlternateContent xmlns:mc="http://schemas.openxmlformats.org/markup-compatibility/2006">
              <mc:Choice xmlns:v="urn:schemas-microsoft-com:vml" Requires="v">
                <p:oleObj spid="_x0000_s137319" name="Equation" r:id="rId3" imgW="406080" imgH="253800" progId="Equation.DSMT4">
                  <p:embed/>
                </p:oleObj>
              </mc:Choice>
              <mc:Fallback>
                <p:oleObj name="Equation" r:id="rId3" imgW="4060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70" y="2576175"/>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19" name="Object 3"/>
          <p:cNvGraphicFramePr>
            <a:graphicFrameLocks noChangeAspect="1"/>
          </p:cNvGraphicFramePr>
          <p:nvPr>
            <p:extLst>
              <p:ext uri="{D42A27DB-BD31-4B8C-83A1-F6EECF244321}">
                <p14:modId xmlns:p14="http://schemas.microsoft.com/office/powerpoint/2010/main" val="536273433"/>
              </p:ext>
            </p:extLst>
          </p:nvPr>
        </p:nvGraphicFramePr>
        <p:xfrm>
          <a:off x="2579688" y="3035300"/>
          <a:ext cx="3986212" cy="1511300"/>
        </p:xfrm>
        <a:graphic>
          <a:graphicData uri="http://schemas.openxmlformats.org/presentationml/2006/ole">
            <mc:AlternateContent xmlns:mc="http://schemas.openxmlformats.org/markup-compatibility/2006">
              <mc:Choice xmlns:v="urn:schemas-microsoft-com:vml" Requires="v">
                <p:oleObj spid="_x0000_s137320" name="Equation" r:id="rId5" imgW="2209680" imgH="838080" progId="Equation.DSMT4">
                  <p:embed/>
                </p:oleObj>
              </mc:Choice>
              <mc:Fallback>
                <p:oleObj name="Equation" r:id="rId5" imgW="2209680" imgH="838080" progId="Equation.DSMT4">
                  <p:embed/>
                  <p:pic>
                    <p:nvPicPr>
                      <p:cNvPr id="0" name="Picture 3"/>
                      <p:cNvPicPr>
                        <a:picLocks noChangeAspect="1" noChangeArrowheads="1"/>
                      </p:cNvPicPr>
                      <p:nvPr/>
                    </p:nvPicPr>
                    <p:blipFill>
                      <a:blip r:embed="rId6"/>
                      <a:srcRect/>
                      <a:stretch>
                        <a:fillRect/>
                      </a:stretch>
                    </p:blipFill>
                    <p:spPr bwMode="auto">
                      <a:xfrm>
                        <a:off x="2579688" y="3035300"/>
                        <a:ext cx="398621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3623469" y="5034942"/>
          <a:ext cx="1897062" cy="708025"/>
        </p:xfrm>
        <a:graphic>
          <a:graphicData uri="http://schemas.openxmlformats.org/presentationml/2006/ole">
            <mc:AlternateContent xmlns:mc="http://schemas.openxmlformats.org/markup-compatibility/2006">
              <mc:Choice xmlns:v="urn:schemas-microsoft-com:vml" Requires="v">
                <p:oleObj spid="_x0000_s137321" name="Equation" r:id="rId7" imgW="1054080" imgH="393480" progId="Equation.DSMT4">
                  <p:embed/>
                </p:oleObj>
              </mc:Choice>
              <mc:Fallback>
                <p:oleObj name="Equation" r:id="rId7" imgW="1054080" imgH="393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3469" y="5034942"/>
                        <a:ext cx="1897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5386409" y="5781713"/>
          <a:ext cx="755650" cy="458788"/>
        </p:xfrm>
        <a:graphic>
          <a:graphicData uri="http://schemas.openxmlformats.org/presentationml/2006/ole">
            <mc:AlternateContent xmlns:mc="http://schemas.openxmlformats.org/markup-compatibility/2006">
              <mc:Choice xmlns:v="urn:schemas-microsoft-com:vml" Requires="v">
                <p:oleObj spid="_x0000_s137322" name="Equation" r:id="rId9" imgW="419040" imgH="253800" progId="Equation.DSMT4">
                  <p:embed/>
                </p:oleObj>
              </mc:Choice>
              <mc:Fallback>
                <p:oleObj name="Equation" r:id="rId9" imgW="41904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6409" y="5781713"/>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3" name="Object 7"/>
          <p:cNvGraphicFramePr>
            <a:graphicFrameLocks noChangeAspect="1"/>
          </p:cNvGraphicFramePr>
          <p:nvPr/>
        </p:nvGraphicFramePr>
        <p:xfrm>
          <a:off x="2203426" y="4560903"/>
          <a:ext cx="615950" cy="455613"/>
        </p:xfrm>
        <a:graphic>
          <a:graphicData uri="http://schemas.openxmlformats.org/presentationml/2006/ole">
            <mc:AlternateContent xmlns:mc="http://schemas.openxmlformats.org/markup-compatibility/2006">
              <mc:Choice xmlns:v="urn:schemas-microsoft-com:vml" Requires="v">
                <p:oleObj spid="_x0000_s137323" name="Equation" r:id="rId11" imgW="342720" imgH="253800" progId="Equation.DSMT4">
                  <p:embed/>
                </p:oleObj>
              </mc:Choice>
              <mc:Fallback>
                <p:oleObj name="Equation" r:id="rId11" imgW="34272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3426" y="4560903"/>
                        <a:ext cx="615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Αν έχουμε στη διάθεση μας τις τιμές της συνάρτησης            στα σημεία                                   τότε μπορούμε να κατασκευάσουμε έναν περισσότερο ακριβή προσεγγιστικό τύπο.</a:t>
            </a:r>
          </a:p>
          <a:p>
            <a:pPr>
              <a:spcBef>
                <a:spcPts val="1800"/>
              </a:spcBef>
            </a:pPr>
            <a:r>
              <a:rPr lang="el-GR" sz="2200" dirty="0"/>
              <a:t>Από τον τύπο (13) για                             και, επομένως, για             	                                 έχουμε τα εξής:</a:t>
            </a:r>
          </a:p>
          <a:p>
            <a:pPr>
              <a:buNone/>
            </a:pPr>
            <a:endParaRPr lang="el-GR" sz="2200" dirty="0"/>
          </a:p>
          <a:p>
            <a:endParaRPr lang="el-GR" sz="2200" dirty="0"/>
          </a:p>
          <a:p>
            <a:pPr>
              <a:spcBef>
                <a:spcPts val="1800"/>
              </a:spcBef>
              <a:buNone/>
            </a:pPr>
            <a:r>
              <a:rPr lang="el-GR" sz="2200" dirty="0"/>
              <a:t>	όπου το σημείο      είναι μεταξύ των σημείων </a:t>
            </a:r>
          </a:p>
        </p:txBody>
      </p:sp>
      <p:graphicFrame>
        <p:nvGraphicFramePr>
          <p:cNvPr id="138242" name="Object 2"/>
          <p:cNvGraphicFramePr>
            <a:graphicFrameLocks noChangeAspect="1"/>
          </p:cNvGraphicFramePr>
          <p:nvPr/>
        </p:nvGraphicFramePr>
        <p:xfrm>
          <a:off x="6990752" y="2228502"/>
          <a:ext cx="661988" cy="455613"/>
        </p:xfrm>
        <a:graphic>
          <a:graphicData uri="http://schemas.openxmlformats.org/presentationml/2006/ole">
            <mc:AlternateContent xmlns:mc="http://schemas.openxmlformats.org/markup-compatibility/2006">
              <mc:Choice xmlns:v="urn:schemas-microsoft-com:vml" Requires="v">
                <p:oleObj spid="_x0000_s138382"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752" y="22285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3" name="Object 3"/>
          <p:cNvGraphicFramePr>
            <a:graphicFrameLocks noChangeAspect="1"/>
          </p:cNvGraphicFramePr>
          <p:nvPr/>
        </p:nvGraphicFramePr>
        <p:xfrm>
          <a:off x="1751003" y="2574925"/>
          <a:ext cx="2127250" cy="457200"/>
        </p:xfrm>
        <a:graphic>
          <a:graphicData uri="http://schemas.openxmlformats.org/presentationml/2006/ole">
            <mc:AlternateContent xmlns:mc="http://schemas.openxmlformats.org/markup-compatibility/2006">
              <mc:Choice xmlns:v="urn:schemas-microsoft-com:vml" Requires="v">
                <p:oleObj spid="_x0000_s138383" name="Equation" r:id="rId5" imgW="1180800" imgH="253800" progId="Equation.DSMT4">
                  <p:embed/>
                </p:oleObj>
              </mc:Choice>
              <mc:Fallback>
                <p:oleObj name="Equation" r:id="rId5" imgW="11808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003" y="2574925"/>
                        <a:ext cx="212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3409957" y="3521057"/>
          <a:ext cx="1709738" cy="341313"/>
        </p:xfrm>
        <a:graphic>
          <a:graphicData uri="http://schemas.openxmlformats.org/presentationml/2006/ole">
            <mc:AlternateContent xmlns:mc="http://schemas.openxmlformats.org/markup-compatibility/2006">
              <mc:Choice xmlns:v="urn:schemas-microsoft-com:vml" Requires="v">
                <p:oleObj spid="_x0000_s138384" name="Equation" r:id="rId7" imgW="952200" imgH="190440" progId="Equation.DSMT4">
                  <p:embed/>
                </p:oleObj>
              </mc:Choice>
              <mc:Fallback>
                <p:oleObj name="Equation" r:id="rId7" imgW="95220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9957" y="3521057"/>
                        <a:ext cx="1709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5" name="Object 5"/>
          <p:cNvGraphicFramePr>
            <a:graphicFrameLocks noChangeAspect="1"/>
          </p:cNvGraphicFramePr>
          <p:nvPr/>
        </p:nvGraphicFramePr>
        <p:xfrm>
          <a:off x="865753" y="3811599"/>
          <a:ext cx="2627313" cy="457200"/>
        </p:xfrm>
        <a:graphic>
          <a:graphicData uri="http://schemas.openxmlformats.org/presentationml/2006/ole">
            <mc:AlternateContent xmlns:mc="http://schemas.openxmlformats.org/markup-compatibility/2006">
              <mc:Choice xmlns:v="urn:schemas-microsoft-com:vml" Requires="v">
                <p:oleObj spid="_x0000_s138385" name="Equation" r:id="rId9" imgW="1460160" imgH="253800" progId="Equation.DSMT4">
                  <p:embed/>
                </p:oleObj>
              </mc:Choice>
              <mc:Fallback>
                <p:oleObj name="Equation" r:id="rId9" imgW="146016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753" y="3811599"/>
                        <a:ext cx="262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6" name="Object 6"/>
          <p:cNvGraphicFramePr>
            <a:graphicFrameLocks noChangeAspect="1"/>
          </p:cNvGraphicFramePr>
          <p:nvPr/>
        </p:nvGraphicFramePr>
        <p:xfrm>
          <a:off x="1502569" y="4311981"/>
          <a:ext cx="6138863" cy="755650"/>
        </p:xfrm>
        <a:graphic>
          <a:graphicData uri="http://schemas.openxmlformats.org/presentationml/2006/ole">
            <mc:AlternateContent xmlns:mc="http://schemas.openxmlformats.org/markup-compatibility/2006">
              <mc:Choice xmlns:v="urn:schemas-microsoft-com:vml" Requires="v">
                <p:oleObj spid="_x0000_s138386" name="Equation" r:id="rId11" imgW="3403440" imgH="419040" progId="Equation.DSMT4">
                  <p:embed/>
                </p:oleObj>
              </mc:Choice>
              <mc:Fallback>
                <p:oleObj name="Equation" r:id="rId11" imgW="3403440" imgH="419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2569" y="4311981"/>
                        <a:ext cx="61388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7" name="Object 7"/>
          <p:cNvGraphicFramePr>
            <a:graphicFrameLocks noChangeAspect="1"/>
          </p:cNvGraphicFramePr>
          <p:nvPr/>
        </p:nvGraphicFramePr>
        <p:xfrm>
          <a:off x="2732702" y="5190486"/>
          <a:ext cx="273050" cy="409575"/>
        </p:xfrm>
        <a:graphic>
          <a:graphicData uri="http://schemas.openxmlformats.org/presentationml/2006/ole">
            <mc:AlternateContent xmlns:mc="http://schemas.openxmlformats.org/markup-compatibility/2006">
              <mc:Choice xmlns:v="urn:schemas-microsoft-com:vml" Requires="v">
                <p:oleObj spid="_x0000_s138387" name="Equation" r:id="rId13" imgW="152280" imgH="228600" progId="Equation.DSMT4">
                  <p:embed/>
                </p:oleObj>
              </mc:Choice>
              <mc:Fallback>
                <p:oleObj name="Equation" r:id="rId13" imgW="15228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2702" y="5190486"/>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8" name="Object 8"/>
          <p:cNvGraphicFramePr>
            <a:graphicFrameLocks noChangeAspect="1"/>
          </p:cNvGraphicFramePr>
          <p:nvPr/>
        </p:nvGraphicFramePr>
        <p:xfrm>
          <a:off x="6062704" y="5163190"/>
          <a:ext cx="1576388" cy="457200"/>
        </p:xfrm>
        <a:graphic>
          <a:graphicData uri="http://schemas.openxmlformats.org/presentationml/2006/ole">
            <mc:AlternateContent xmlns:mc="http://schemas.openxmlformats.org/markup-compatibility/2006">
              <mc:Choice xmlns:v="urn:schemas-microsoft-com:vml" Requires="v">
                <p:oleObj spid="_x0000_s138388" name="Equation" r:id="rId15" imgW="876240" imgH="253800" progId="Equation.DSMT4">
                  <p:embed/>
                </p:oleObj>
              </mc:Choice>
              <mc:Fallback>
                <p:oleObj name="Equation" r:id="rId15" imgW="87624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2704" y="5163190"/>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dirty="0"/>
          </a:p>
          <a:p>
            <a:r>
              <a:rPr lang="el-GR" sz="2200" dirty="0"/>
              <a:t>Επίσης από τον τύπο (13) για                             και, επομένως, για 			       έχουμε τα εξής:</a:t>
            </a:r>
          </a:p>
          <a:p>
            <a:endParaRPr lang="el-GR" sz="2200" dirty="0"/>
          </a:p>
          <a:p>
            <a:endParaRPr lang="el-GR" sz="2200" dirty="0"/>
          </a:p>
          <a:p>
            <a:endParaRPr lang="el-GR" sz="2200" dirty="0"/>
          </a:p>
          <a:p>
            <a:pPr>
              <a:buNone/>
            </a:pPr>
            <a:r>
              <a:rPr lang="el-GR" sz="2200" dirty="0"/>
              <a:t>	όπου το σημείο        είναι μεταξύ των σημείων </a:t>
            </a:r>
          </a:p>
          <a:p>
            <a:endParaRPr lang="el-GR" sz="2200" dirty="0"/>
          </a:p>
        </p:txBody>
      </p:sp>
      <p:graphicFrame>
        <p:nvGraphicFramePr>
          <p:cNvPr id="139266" name="Object 2"/>
          <p:cNvGraphicFramePr>
            <a:graphicFrameLocks noChangeAspect="1"/>
          </p:cNvGraphicFramePr>
          <p:nvPr/>
        </p:nvGraphicFramePr>
        <p:xfrm>
          <a:off x="4286269" y="2274232"/>
          <a:ext cx="1709738" cy="341313"/>
        </p:xfrm>
        <a:graphic>
          <a:graphicData uri="http://schemas.openxmlformats.org/presentationml/2006/ole">
            <mc:AlternateContent xmlns:mc="http://schemas.openxmlformats.org/markup-compatibility/2006">
              <mc:Choice xmlns:v="urn:schemas-microsoft-com:vml" Requires="v">
                <p:oleObj spid="_x0000_s139366" name="Equation" r:id="rId3" imgW="952200" imgH="190440" progId="Equation.DSMT4">
                  <p:embed/>
                </p:oleObj>
              </mc:Choice>
              <mc:Fallback>
                <p:oleObj name="Equation" r:id="rId3" imgW="95220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69" y="2274232"/>
                        <a:ext cx="1709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7" name="Object 3"/>
          <p:cNvGraphicFramePr>
            <a:graphicFrameLocks noChangeAspect="1"/>
          </p:cNvGraphicFramePr>
          <p:nvPr/>
        </p:nvGraphicFramePr>
        <p:xfrm>
          <a:off x="893404" y="2589201"/>
          <a:ext cx="2789238" cy="457200"/>
        </p:xfrm>
        <a:graphic>
          <a:graphicData uri="http://schemas.openxmlformats.org/presentationml/2006/ole">
            <mc:AlternateContent xmlns:mc="http://schemas.openxmlformats.org/markup-compatibility/2006">
              <mc:Choice xmlns:v="urn:schemas-microsoft-com:vml" Requires="v">
                <p:oleObj spid="_x0000_s139367" name="Equation" r:id="rId5" imgW="1549080" imgH="253800" progId="Equation.DSMT4">
                  <p:embed/>
                </p:oleObj>
              </mc:Choice>
              <mc:Fallback>
                <p:oleObj name="Equation" r:id="rId5" imgW="1549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04" y="2589201"/>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4"/>
          <p:cNvGraphicFramePr>
            <a:graphicFrameLocks noChangeAspect="1"/>
          </p:cNvGraphicFramePr>
          <p:nvPr/>
        </p:nvGraphicFramePr>
        <p:xfrm>
          <a:off x="1457325" y="3209922"/>
          <a:ext cx="6229350" cy="755650"/>
        </p:xfrm>
        <a:graphic>
          <a:graphicData uri="http://schemas.openxmlformats.org/presentationml/2006/ole">
            <mc:AlternateContent xmlns:mc="http://schemas.openxmlformats.org/markup-compatibility/2006">
              <mc:Choice xmlns:v="urn:schemas-microsoft-com:vml" Requires="v">
                <p:oleObj spid="_x0000_s139368" name="Equation" r:id="rId7" imgW="3454200" imgH="419040" progId="Equation.DSMT4">
                  <p:embed/>
                </p:oleObj>
              </mc:Choice>
              <mc:Fallback>
                <p:oleObj name="Equation" r:id="rId7" imgW="345420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325" y="3209922"/>
                        <a:ext cx="62293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9" name="Object 5"/>
          <p:cNvGraphicFramePr>
            <a:graphicFrameLocks noChangeAspect="1"/>
          </p:cNvGraphicFramePr>
          <p:nvPr/>
        </p:nvGraphicFramePr>
        <p:xfrm>
          <a:off x="2734294" y="4190987"/>
          <a:ext cx="363538" cy="409575"/>
        </p:xfrm>
        <a:graphic>
          <a:graphicData uri="http://schemas.openxmlformats.org/presentationml/2006/ole">
            <mc:AlternateContent xmlns:mc="http://schemas.openxmlformats.org/markup-compatibility/2006">
              <mc:Choice xmlns:v="urn:schemas-microsoft-com:vml" Requires="v">
                <p:oleObj spid="_x0000_s139369" name="Equation" r:id="rId9" imgW="203040" imgH="228600" progId="Equation.DSMT4">
                  <p:embed/>
                </p:oleObj>
              </mc:Choice>
              <mc:Fallback>
                <p:oleObj name="Equation" r:id="rId9" imgW="2030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4294" y="4190987"/>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0" name="Object 6"/>
          <p:cNvGraphicFramePr>
            <a:graphicFrameLocks noChangeAspect="1"/>
          </p:cNvGraphicFramePr>
          <p:nvPr/>
        </p:nvGraphicFramePr>
        <p:xfrm>
          <a:off x="6203993" y="4181770"/>
          <a:ext cx="1508125" cy="457200"/>
        </p:xfrm>
        <a:graphic>
          <a:graphicData uri="http://schemas.openxmlformats.org/presentationml/2006/ole">
            <mc:AlternateContent xmlns:mc="http://schemas.openxmlformats.org/markup-compatibility/2006">
              <mc:Choice xmlns:v="urn:schemas-microsoft-com:vml" Requires="v">
                <p:oleObj spid="_x0000_s139370" name="Equation" r:id="rId11" imgW="838080" imgH="253800" progId="Equation.DSMT4">
                  <p:embed/>
                </p:oleObj>
              </mc:Choice>
              <mc:Fallback>
                <p:oleObj name="Equation" r:id="rId11" imgW="8380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3993" y="4181770"/>
                        <a:ext cx="150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Αν τις δύο Σχέσεις (16) και (17) τις αφαιρέσουμε κατά μέλη έχουμε τα ακόλουθα:</a:t>
            </a:r>
          </a:p>
          <a:p>
            <a:pPr>
              <a:buNone/>
            </a:pPr>
            <a:endParaRPr lang="el-GR" sz="2200" dirty="0"/>
          </a:p>
          <a:p>
            <a:endParaRPr lang="el-GR" sz="2200" dirty="0"/>
          </a:p>
          <a:p>
            <a:r>
              <a:rPr lang="el-GR" sz="2200" dirty="0"/>
              <a:t>Λύνοντας την παραπάνω σχέση ως προς τη ζητούμενη παράγωγο 	   προκύπτει ο ακόλουθος προσεγγιστικός τύπος:</a:t>
            </a:r>
          </a:p>
          <a:p>
            <a:endParaRPr lang="el-GR" sz="2200" dirty="0"/>
          </a:p>
          <a:p>
            <a:endParaRPr lang="el-GR" sz="2200" dirty="0"/>
          </a:p>
        </p:txBody>
      </p:sp>
      <p:graphicFrame>
        <p:nvGraphicFramePr>
          <p:cNvPr id="140290" name="Object 2"/>
          <p:cNvGraphicFramePr>
            <a:graphicFrameLocks noChangeAspect="1"/>
          </p:cNvGraphicFramePr>
          <p:nvPr/>
        </p:nvGraphicFramePr>
        <p:xfrm>
          <a:off x="1467644" y="2917818"/>
          <a:ext cx="6208713" cy="755650"/>
        </p:xfrm>
        <a:graphic>
          <a:graphicData uri="http://schemas.openxmlformats.org/presentationml/2006/ole">
            <mc:AlternateContent xmlns:mc="http://schemas.openxmlformats.org/markup-compatibility/2006">
              <mc:Choice xmlns:v="urn:schemas-microsoft-com:vml" Requires="v">
                <p:oleObj spid="_x0000_s140350" name="Equation" r:id="rId4" imgW="3441600" imgH="419040" progId="Equation.DSMT4">
                  <p:embed/>
                </p:oleObj>
              </mc:Choice>
              <mc:Fallback>
                <p:oleObj name="Equation" r:id="rId4" imgW="3441600" imgH="419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644" y="2917818"/>
                        <a:ext cx="62087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856891" y="4122747"/>
          <a:ext cx="730250" cy="455613"/>
        </p:xfrm>
        <a:graphic>
          <a:graphicData uri="http://schemas.openxmlformats.org/presentationml/2006/ole">
            <mc:AlternateContent xmlns:mc="http://schemas.openxmlformats.org/markup-compatibility/2006">
              <mc:Choice xmlns:v="urn:schemas-microsoft-com:vml" Requires="v">
                <p:oleObj spid="_x0000_s140351" name="Equation" r:id="rId6" imgW="406080" imgH="253800" progId="Equation.DSMT4">
                  <p:embed/>
                </p:oleObj>
              </mc:Choice>
              <mc:Fallback>
                <p:oleObj name="Equation" r:id="rId6" imgW="406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891" y="4122747"/>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488799647"/>
              </p:ext>
            </p:extLst>
          </p:nvPr>
        </p:nvGraphicFramePr>
        <p:xfrm>
          <a:off x="1606550" y="4619662"/>
          <a:ext cx="5930900" cy="1511300"/>
        </p:xfrm>
        <a:graphic>
          <a:graphicData uri="http://schemas.openxmlformats.org/presentationml/2006/ole">
            <mc:AlternateContent xmlns:mc="http://schemas.openxmlformats.org/markup-compatibility/2006">
              <mc:Choice xmlns:v="urn:schemas-microsoft-com:vml" Requires="v">
                <p:oleObj spid="_x0000_s140352" name="Equation" r:id="rId8" imgW="3288960" imgH="838080" progId="Equation.DSMT4">
                  <p:embed/>
                </p:oleObj>
              </mc:Choice>
              <mc:Fallback>
                <p:oleObj name="Equation" r:id="rId8" imgW="3288960" imgH="838080" progId="Equation.DSMT4">
                  <p:embed/>
                  <p:pic>
                    <p:nvPicPr>
                      <p:cNvPr id="0" name="Picture 4"/>
                      <p:cNvPicPr>
                        <a:picLocks noChangeAspect="1" noChangeArrowheads="1"/>
                      </p:cNvPicPr>
                      <p:nvPr/>
                    </p:nvPicPr>
                    <p:blipFill>
                      <a:blip r:embed="rId9"/>
                      <a:srcRect/>
                      <a:stretch>
                        <a:fillRect/>
                      </a:stretch>
                    </p:blipFill>
                    <p:spPr bwMode="auto">
                      <a:xfrm>
                        <a:off x="1606550" y="4619662"/>
                        <a:ext cx="59309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Το σφάλμα           εκφράζεται ως εξής:</a:t>
            </a:r>
          </a:p>
          <a:p>
            <a:endParaRPr lang="el-GR" sz="2200" dirty="0"/>
          </a:p>
          <a:p>
            <a:endParaRPr lang="el-GR" sz="2200" dirty="0"/>
          </a:p>
          <a:p>
            <a:pPr>
              <a:buNone/>
            </a:pPr>
            <a:r>
              <a:rPr lang="el-GR" sz="2200" dirty="0"/>
              <a:t>	το οποίο είναι τάξης δύο, δηλαδή είναι</a:t>
            </a:r>
          </a:p>
          <a:p>
            <a:r>
              <a:rPr lang="el-GR" sz="2200" dirty="0"/>
              <a:t>Αν υποθέσουμε ότι:</a:t>
            </a:r>
          </a:p>
          <a:p>
            <a:endParaRPr lang="el-GR" sz="2200" dirty="0"/>
          </a:p>
          <a:p>
            <a:pPr>
              <a:spcBef>
                <a:spcPts val="2400"/>
              </a:spcBef>
              <a:buNone/>
            </a:pPr>
            <a:r>
              <a:rPr lang="el-GR" sz="2200" dirty="0"/>
              <a:t>	τότε το σφάλμα φράσσεται από τα πάνω ως ακολούθως:</a:t>
            </a:r>
          </a:p>
        </p:txBody>
      </p:sp>
      <p:graphicFrame>
        <p:nvGraphicFramePr>
          <p:cNvPr id="141314" name="Object 2"/>
          <p:cNvGraphicFramePr>
            <a:graphicFrameLocks noChangeAspect="1"/>
          </p:cNvGraphicFramePr>
          <p:nvPr/>
        </p:nvGraphicFramePr>
        <p:xfrm>
          <a:off x="2194209" y="2228502"/>
          <a:ext cx="615950" cy="455613"/>
        </p:xfrm>
        <a:graphic>
          <a:graphicData uri="http://schemas.openxmlformats.org/presentationml/2006/ole">
            <mc:AlternateContent xmlns:mc="http://schemas.openxmlformats.org/markup-compatibility/2006">
              <mc:Choice xmlns:v="urn:schemas-microsoft-com:vml" Requires="v">
                <p:oleObj spid="_x0000_s141414" name="Equation" r:id="rId3" imgW="342720" imgH="253800" progId="Equation.DSMT4">
                  <p:embed/>
                </p:oleObj>
              </mc:Choice>
              <mc:Fallback>
                <p:oleObj name="Equation" r:id="rId3" imgW="3427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209" y="2228502"/>
                        <a:ext cx="615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5" name="Object 3"/>
          <p:cNvGraphicFramePr>
            <a:graphicFrameLocks noChangeAspect="1"/>
          </p:cNvGraphicFramePr>
          <p:nvPr/>
        </p:nvGraphicFramePr>
        <p:xfrm>
          <a:off x="2832100" y="2662227"/>
          <a:ext cx="3479800" cy="755650"/>
        </p:xfrm>
        <a:graphic>
          <a:graphicData uri="http://schemas.openxmlformats.org/presentationml/2006/ole">
            <mc:AlternateContent xmlns:mc="http://schemas.openxmlformats.org/markup-compatibility/2006">
              <mc:Choice xmlns:v="urn:schemas-microsoft-com:vml" Requires="v">
                <p:oleObj spid="_x0000_s141415" name="Equation" r:id="rId5" imgW="1930320" imgH="419040" progId="Equation.DSMT4">
                  <p:embed/>
                </p:oleObj>
              </mc:Choice>
              <mc:Fallback>
                <p:oleObj name="Equation" r:id="rId5" imgW="193032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2662227"/>
                        <a:ext cx="34798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nvGraphicFramePr>
        <p:xfrm>
          <a:off x="5416573" y="3406135"/>
          <a:ext cx="871538" cy="504825"/>
        </p:xfrm>
        <a:graphic>
          <a:graphicData uri="http://schemas.openxmlformats.org/presentationml/2006/ole">
            <mc:AlternateContent xmlns:mc="http://schemas.openxmlformats.org/markup-compatibility/2006">
              <mc:Choice xmlns:v="urn:schemas-microsoft-com:vml" Requires="v">
                <p:oleObj spid="_x0000_s141416" name="Equation" r:id="rId7" imgW="482400" imgH="279360" progId="Equation.DSMT4">
                  <p:embed/>
                </p:oleObj>
              </mc:Choice>
              <mc:Fallback>
                <p:oleObj name="Equation" r:id="rId7" imgW="48240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6573" y="3406135"/>
                        <a:ext cx="8715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nvGraphicFramePr>
        <p:xfrm>
          <a:off x="3039269" y="4318020"/>
          <a:ext cx="3065463" cy="571500"/>
        </p:xfrm>
        <a:graphic>
          <a:graphicData uri="http://schemas.openxmlformats.org/presentationml/2006/ole">
            <mc:AlternateContent xmlns:mc="http://schemas.openxmlformats.org/markup-compatibility/2006">
              <mc:Choice xmlns:v="urn:schemas-microsoft-com:vml" Requires="v">
                <p:oleObj spid="_x0000_s141417" name="Equation" r:id="rId9" imgW="1701720" imgH="317160" progId="Equation.DSMT4">
                  <p:embed/>
                </p:oleObj>
              </mc:Choice>
              <mc:Fallback>
                <p:oleObj name="Equation" r:id="rId9" imgW="1701720" imgH="317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9269" y="4318020"/>
                        <a:ext cx="3065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3416300" y="5327650"/>
          <a:ext cx="2312988" cy="755650"/>
        </p:xfrm>
        <a:graphic>
          <a:graphicData uri="http://schemas.openxmlformats.org/presentationml/2006/ole">
            <mc:AlternateContent xmlns:mc="http://schemas.openxmlformats.org/markup-compatibility/2006">
              <mc:Choice xmlns:v="urn:schemas-microsoft-com:vml" Requires="v">
                <p:oleObj spid="_x0000_s141418" name="Equation" r:id="rId11" imgW="1282680" imgH="419040" progId="Equation.DSMT4">
                  <p:embed/>
                </p:oleObj>
              </mc:Choice>
              <mc:Fallback>
                <p:oleObj name="Equation" r:id="rId11" imgW="1282680" imgH="419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6300" y="5327650"/>
                        <a:ext cx="23129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Με την ίδια διαδικασία μπορούμε να κατασκευάσουμε αντίστοιχους τύπους για τον υπολογισμό παραγώγων υψηλότερης τάξης. </a:t>
            </a:r>
          </a:p>
          <a:p>
            <a:r>
              <a:rPr lang="el-GR" sz="2200" dirty="0"/>
              <a:t>Προσθέτοντας κατά μέλη τις Σχέσεις (16) και (17) έχουμε:</a:t>
            </a:r>
          </a:p>
          <a:p>
            <a:endParaRPr lang="el-GR" sz="2200" dirty="0"/>
          </a:p>
          <a:p>
            <a:pPr>
              <a:buNone/>
            </a:pPr>
            <a:endParaRPr lang="el-GR" sz="2200" dirty="0"/>
          </a:p>
          <a:p>
            <a:endParaRPr lang="el-GR" sz="2200" dirty="0"/>
          </a:p>
          <a:p>
            <a:pPr>
              <a:spcBef>
                <a:spcPts val="4800"/>
              </a:spcBef>
              <a:buNone/>
            </a:pPr>
            <a:r>
              <a:rPr lang="el-GR" sz="2200" dirty="0"/>
              <a:t>	με αντίστοιχο άνω φράγμα:                                        όπου το          δίνεται από τη Σχέση (19).</a:t>
            </a:r>
          </a:p>
        </p:txBody>
      </p:sp>
      <p:graphicFrame>
        <p:nvGraphicFramePr>
          <p:cNvPr id="142339" name="Object 3"/>
          <p:cNvGraphicFramePr>
            <a:graphicFrameLocks noChangeAspect="1"/>
          </p:cNvGraphicFramePr>
          <p:nvPr>
            <p:extLst>
              <p:ext uri="{D42A27DB-BD31-4B8C-83A1-F6EECF244321}">
                <p14:modId xmlns:p14="http://schemas.microsoft.com/office/powerpoint/2010/main" val="75041926"/>
              </p:ext>
            </p:extLst>
          </p:nvPr>
        </p:nvGraphicFramePr>
        <p:xfrm>
          <a:off x="1658938" y="3790975"/>
          <a:ext cx="5826125" cy="1463675"/>
        </p:xfrm>
        <a:graphic>
          <a:graphicData uri="http://schemas.openxmlformats.org/presentationml/2006/ole">
            <mc:AlternateContent xmlns:mc="http://schemas.openxmlformats.org/markup-compatibility/2006">
              <mc:Choice xmlns:v="urn:schemas-microsoft-com:vml" Requires="v">
                <p:oleObj spid="_x0000_s142400" name="Equation" r:id="rId3" imgW="3238200" imgH="812520" progId="Equation.DSMT4">
                  <p:embed/>
                </p:oleObj>
              </mc:Choice>
              <mc:Fallback>
                <p:oleObj name="Equation" r:id="rId3" imgW="3238200" imgH="812520" progId="Equation.DSMT4">
                  <p:embed/>
                  <p:pic>
                    <p:nvPicPr>
                      <p:cNvPr id="0" name="Picture 3"/>
                      <p:cNvPicPr>
                        <a:picLocks noChangeAspect="1" noChangeArrowheads="1"/>
                      </p:cNvPicPr>
                      <p:nvPr/>
                    </p:nvPicPr>
                    <p:blipFill>
                      <a:blip r:embed="rId4"/>
                      <a:srcRect/>
                      <a:stretch>
                        <a:fillRect/>
                      </a:stretch>
                    </p:blipFill>
                    <p:spPr bwMode="auto">
                      <a:xfrm>
                        <a:off x="1658938" y="3790975"/>
                        <a:ext cx="58261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ChangeAspect="1"/>
          </p:cNvGraphicFramePr>
          <p:nvPr/>
        </p:nvGraphicFramePr>
        <p:xfrm>
          <a:off x="4130701" y="5263293"/>
          <a:ext cx="2339975" cy="755650"/>
        </p:xfrm>
        <a:graphic>
          <a:graphicData uri="http://schemas.openxmlformats.org/presentationml/2006/ole">
            <mc:AlternateContent xmlns:mc="http://schemas.openxmlformats.org/markup-compatibility/2006">
              <mc:Choice xmlns:v="urn:schemas-microsoft-com:vml" Requires="v">
                <p:oleObj spid="_x0000_s142401" name="Equation" r:id="rId5" imgW="1295280" imgH="419040" progId="Equation.DSMT4">
                  <p:embed/>
                </p:oleObj>
              </mc:Choice>
              <mc:Fallback>
                <p:oleObj name="Equation" r:id="rId5" imgW="1295280" imgH="4190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0701" y="5263293"/>
                        <a:ext cx="23399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7566066" y="5471082"/>
          <a:ext cx="409575" cy="409575"/>
        </p:xfrm>
        <a:graphic>
          <a:graphicData uri="http://schemas.openxmlformats.org/presentationml/2006/ole">
            <mc:AlternateContent xmlns:mc="http://schemas.openxmlformats.org/markup-compatibility/2006">
              <mc:Choice xmlns:v="urn:schemas-microsoft-com:vml" Requires="v">
                <p:oleObj spid="_x0000_s142402" name="Equation" r:id="rId7" imgW="228600" imgH="228600" progId="Equation.DSMT4">
                  <p:embed/>
                </p:oleObj>
              </mc:Choice>
              <mc:Fallback>
                <p:oleObj name="Equation" r:id="rId7" imgW="228600" imgH="228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6066" y="5471082"/>
                        <a:ext cx="409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Τροποποίηση των τύπων της αριθμητικής </a:t>
            </a:r>
            <a:r>
              <a:rPr lang="el-GR" sz="2200" dirty="0" err="1"/>
              <a:t>παραγώγισης</a:t>
            </a:r>
            <a:r>
              <a:rPr lang="el-GR" sz="2200" dirty="0"/>
              <a:t> με τέτοιο τρόπο ώστε να έχουν καλύτερη τάξη σφάλματος αποκοπής.</a:t>
            </a:r>
          </a:p>
          <a:p>
            <a:pPr>
              <a:spcBef>
                <a:spcPts val="1200"/>
              </a:spcBef>
            </a:pPr>
            <a:r>
              <a:rPr lang="el-GR" sz="2200" dirty="0"/>
              <a:t>Θα περιγράψουμε τη διαδικασία του </a:t>
            </a:r>
            <a:r>
              <a:rPr lang="en-US" sz="2200" dirty="0"/>
              <a:t>Richardson </a:t>
            </a:r>
            <a:r>
              <a:rPr lang="el-GR" sz="2200" dirty="0"/>
              <a:t>χρησιμοποιώντας ως βάση τον τύπο (21) που παρέχει ένα σφάλμα της τάξης             .</a:t>
            </a:r>
          </a:p>
          <a:p>
            <a:pPr>
              <a:spcBef>
                <a:spcPts val="1200"/>
              </a:spcBef>
            </a:pPr>
            <a:r>
              <a:rPr lang="el-GR" sz="2200" dirty="0"/>
              <a:t>Θα εξετάσουμε πώς ο νέος τροποποιημένος τύπος έχει σφάλμα αποκοπής με τάξη ακρίβειας             .</a:t>
            </a:r>
          </a:p>
        </p:txBody>
      </p:sp>
      <p:graphicFrame>
        <p:nvGraphicFramePr>
          <p:cNvPr id="144386" name="Object 2"/>
          <p:cNvGraphicFramePr>
            <a:graphicFrameLocks noChangeAspect="1"/>
          </p:cNvGraphicFramePr>
          <p:nvPr/>
        </p:nvGraphicFramePr>
        <p:xfrm>
          <a:off x="7591477" y="3367263"/>
          <a:ext cx="777875" cy="503238"/>
        </p:xfrm>
        <a:graphic>
          <a:graphicData uri="http://schemas.openxmlformats.org/presentationml/2006/ole">
            <mc:AlternateContent xmlns:mc="http://schemas.openxmlformats.org/markup-compatibility/2006">
              <mc:Choice xmlns:v="urn:schemas-microsoft-com:vml" Requires="v">
                <p:oleObj spid="_x0000_s144426" name="Equation" r:id="rId3" imgW="431640" imgH="279360" progId="Equation.DSMT4">
                  <p:embed/>
                </p:oleObj>
              </mc:Choice>
              <mc:Fallback>
                <p:oleObj name="Equation" r:id="rId3" imgW="431640" imgH="279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477" y="3367263"/>
                        <a:ext cx="7778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87" name="Object 3"/>
          <p:cNvGraphicFramePr>
            <a:graphicFrameLocks noChangeAspect="1"/>
          </p:cNvGraphicFramePr>
          <p:nvPr/>
        </p:nvGraphicFramePr>
        <p:xfrm>
          <a:off x="4209703" y="4184484"/>
          <a:ext cx="777875" cy="503237"/>
        </p:xfrm>
        <a:graphic>
          <a:graphicData uri="http://schemas.openxmlformats.org/presentationml/2006/ole">
            <mc:AlternateContent xmlns:mc="http://schemas.openxmlformats.org/markup-compatibility/2006">
              <mc:Choice xmlns:v="urn:schemas-microsoft-com:vml" Requires="v">
                <p:oleObj spid="_x0000_s144427" name="Equation" r:id="rId5" imgW="431640" imgH="279360" progId="Equation.DSMT4">
                  <p:embed/>
                </p:oleObj>
              </mc:Choice>
              <mc:Fallback>
                <p:oleObj name="Equation" r:id="rId5" imgW="43164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9703" y="4184484"/>
                        <a:ext cx="7778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Ορισμός 7.1</a:t>
            </a:r>
            <a:r>
              <a:rPr lang="en-US" sz="2200" b="1" dirty="0"/>
              <a:t> (</a:t>
            </a:r>
            <a:r>
              <a:rPr lang="el-GR" sz="2200" b="1" dirty="0"/>
              <a:t>συνέχεια</a:t>
            </a:r>
            <a:r>
              <a:rPr lang="en-US" sz="2200" b="1" dirty="0"/>
              <a:t>)</a:t>
            </a:r>
            <a:endParaRPr lang="el-GR" sz="2200" dirty="0"/>
          </a:p>
          <a:p>
            <a:pPr marL="0" indent="0">
              <a:buNone/>
            </a:pPr>
            <a:r>
              <a:rPr lang="el-GR" sz="2200" dirty="0"/>
              <a:t>Αν ο παραπάνω λόγος πλησιάζει στο ίδιο όριο καθώς το      τείνει στο μηδέν με οποιοδήποτε τρόπο αποφεύγοντας την τιμή             τότε το όριο αυτό ονομάζεται </a:t>
            </a:r>
            <a:r>
              <a:rPr lang="el-GR" sz="2200" b="1" dirty="0"/>
              <a:t>παράγωγος της συνάρτησης            </a:t>
            </a:r>
            <a:r>
              <a:rPr lang="el-GR" sz="2200" dirty="0"/>
              <a:t>και συμβολίζεται ως εξής:</a:t>
            </a:r>
          </a:p>
        </p:txBody>
      </p:sp>
      <p:graphicFrame>
        <p:nvGraphicFramePr>
          <p:cNvPr id="3074" name="Object 2"/>
          <p:cNvGraphicFramePr>
            <a:graphicFrameLocks noChangeAspect="1"/>
          </p:cNvGraphicFramePr>
          <p:nvPr/>
        </p:nvGraphicFramePr>
        <p:xfrm>
          <a:off x="6998044" y="1881806"/>
          <a:ext cx="230188" cy="322263"/>
        </p:xfrm>
        <a:graphic>
          <a:graphicData uri="http://schemas.openxmlformats.org/presentationml/2006/ole">
            <mc:AlternateContent xmlns:mc="http://schemas.openxmlformats.org/markup-compatibility/2006">
              <mc:Choice xmlns:v="urn:schemas-microsoft-com:vml" Requires="v">
                <p:oleObj spid="_x0000_s3154"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044" y="188180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6751677" y="2228502"/>
          <a:ext cx="704850" cy="341313"/>
        </p:xfrm>
        <a:graphic>
          <a:graphicData uri="http://schemas.openxmlformats.org/presentationml/2006/ole">
            <mc:AlternateContent xmlns:mc="http://schemas.openxmlformats.org/markup-compatibility/2006">
              <mc:Choice xmlns:v="urn:schemas-microsoft-com:vml" Requires="v">
                <p:oleObj spid="_x0000_s3155" name="Equation" r:id="rId5" imgW="393480" imgH="190440" progId="Equation.DSMT4">
                  <p:embed/>
                </p:oleObj>
              </mc:Choice>
              <mc:Fallback>
                <p:oleObj name="Equation" r:id="rId5" imgW="393480" imgH="190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677" y="2228502"/>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6465922" y="2502527"/>
          <a:ext cx="661988" cy="455613"/>
        </p:xfrm>
        <a:graphic>
          <a:graphicData uri="http://schemas.openxmlformats.org/presentationml/2006/ole">
            <mc:AlternateContent xmlns:mc="http://schemas.openxmlformats.org/markup-compatibility/2006">
              <mc:Choice xmlns:v="urn:schemas-microsoft-com:vml" Requires="v">
                <p:oleObj spid="_x0000_s3156" name="Equation" r:id="rId7" imgW="368280" imgH="253800" progId="Equation.DSMT4">
                  <p:embed/>
                </p:oleObj>
              </mc:Choice>
              <mc:Fallback>
                <p:oleObj name="Equation" r:id="rId7" imgW="36828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5922" y="250252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077" name="Object 5"/>
          <p:cNvGraphicFramePr>
            <a:graphicFrameLocks noChangeAspect="1"/>
          </p:cNvGraphicFramePr>
          <p:nvPr/>
        </p:nvGraphicFramePr>
        <p:xfrm>
          <a:off x="1585913" y="3659201"/>
          <a:ext cx="5972175" cy="755650"/>
        </p:xfrm>
        <a:graphic>
          <a:graphicData uri="http://schemas.openxmlformats.org/presentationml/2006/ole">
            <mc:AlternateContent xmlns:mc="http://schemas.openxmlformats.org/markup-compatibility/2006">
              <mc:Choice xmlns:v="urn:schemas-microsoft-com:vml" Requires="v">
                <p:oleObj spid="_x0000_s3157" name="Equation" r:id="rId9" imgW="3314520" imgH="419040" progId="Equation.DSMT4">
                  <p:embed/>
                </p:oleObj>
              </mc:Choice>
              <mc:Fallback>
                <p:oleObj name="Equation" r:id="rId9" imgW="3314520" imgH="419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5913" y="3659201"/>
                        <a:ext cx="597217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Υποθέτουμε ότι έχουμε τις τιμές της συνάρτησης            στα σημεία  	</a:t>
            </a:r>
          </a:p>
          <a:p>
            <a:pPr>
              <a:spcBef>
                <a:spcPts val="1800"/>
              </a:spcBef>
            </a:pPr>
            <a:r>
              <a:rPr lang="el-GR" sz="2200" dirty="0"/>
              <a:t>Από τον τύπο (13) για                              και, επομένως, για            		   έχουμε:</a:t>
            </a:r>
          </a:p>
          <a:p>
            <a:endParaRPr lang="el-GR" sz="2200" dirty="0"/>
          </a:p>
          <a:p>
            <a:endParaRPr lang="el-GR" sz="2200" dirty="0"/>
          </a:p>
          <a:p>
            <a:endParaRPr lang="el-GR" sz="2200" dirty="0"/>
          </a:p>
          <a:p>
            <a:endParaRPr lang="el-GR" sz="2200" dirty="0"/>
          </a:p>
          <a:p>
            <a:pPr>
              <a:spcBef>
                <a:spcPts val="1200"/>
              </a:spcBef>
              <a:buNone/>
            </a:pPr>
            <a:r>
              <a:rPr lang="el-GR" sz="2200" dirty="0"/>
              <a:t>    όπου το σημείο      είναι μεταξύ τω σημείων     και             .</a:t>
            </a:r>
          </a:p>
        </p:txBody>
      </p:sp>
      <p:graphicFrame>
        <p:nvGraphicFramePr>
          <p:cNvPr id="145410" name="Object 2"/>
          <p:cNvGraphicFramePr>
            <a:graphicFrameLocks noChangeAspect="1"/>
          </p:cNvGraphicFramePr>
          <p:nvPr/>
        </p:nvGraphicFramePr>
        <p:xfrm>
          <a:off x="6527121" y="2231838"/>
          <a:ext cx="661988" cy="455613"/>
        </p:xfrm>
        <a:graphic>
          <a:graphicData uri="http://schemas.openxmlformats.org/presentationml/2006/ole">
            <mc:AlternateContent xmlns:mc="http://schemas.openxmlformats.org/markup-compatibility/2006">
              <mc:Choice xmlns:v="urn:schemas-microsoft-com:vml" Requires="v">
                <p:oleObj spid="_x0000_s145591"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121" y="2231838"/>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1" name="Object 3"/>
          <p:cNvGraphicFramePr>
            <a:graphicFrameLocks noChangeAspect="1"/>
          </p:cNvGraphicFramePr>
          <p:nvPr/>
        </p:nvGraphicFramePr>
        <p:xfrm>
          <a:off x="847674" y="2581446"/>
          <a:ext cx="2466975" cy="457200"/>
        </p:xfrm>
        <a:graphic>
          <a:graphicData uri="http://schemas.openxmlformats.org/presentationml/2006/ole">
            <mc:AlternateContent xmlns:mc="http://schemas.openxmlformats.org/markup-compatibility/2006">
              <mc:Choice xmlns:v="urn:schemas-microsoft-com:vml" Requires="v">
                <p:oleObj spid="_x0000_s145592" name="Equation" r:id="rId5" imgW="1371600" imgH="253800" progId="Equation.DSMT4">
                  <p:embed/>
                </p:oleObj>
              </mc:Choice>
              <mc:Fallback>
                <p:oleObj name="Equation" r:id="rId5" imgW="13716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674" y="2581446"/>
                        <a:ext cx="246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3" name="Object 5"/>
          <p:cNvGraphicFramePr>
            <a:graphicFrameLocks noChangeAspect="1"/>
          </p:cNvGraphicFramePr>
          <p:nvPr/>
        </p:nvGraphicFramePr>
        <p:xfrm>
          <a:off x="3446471" y="3174649"/>
          <a:ext cx="1709737" cy="341312"/>
        </p:xfrm>
        <a:graphic>
          <a:graphicData uri="http://schemas.openxmlformats.org/presentationml/2006/ole">
            <mc:AlternateContent xmlns:mc="http://schemas.openxmlformats.org/markup-compatibility/2006">
              <mc:Choice xmlns:v="urn:schemas-microsoft-com:vml" Requires="v">
                <p:oleObj spid="_x0000_s145593" name="Equation" r:id="rId7" imgW="952200" imgH="190440" progId="Equation.DSMT4">
                  <p:embed/>
                </p:oleObj>
              </mc:Choice>
              <mc:Fallback>
                <p:oleObj name="Equation" r:id="rId7" imgW="952200" imgH="190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6471" y="3174649"/>
                        <a:ext cx="1709737"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7456527" y="3126495"/>
          <a:ext cx="1028700" cy="457200"/>
        </p:xfrm>
        <a:graphic>
          <a:graphicData uri="http://schemas.openxmlformats.org/presentationml/2006/ole">
            <mc:AlternateContent xmlns:mc="http://schemas.openxmlformats.org/markup-compatibility/2006">
              <mc:Choice xmlns:v="urn:schemas-microsoft-com:vml" Requires="v">
                <p:oleObj spid="_x0000_s145594" name="Equation" r:id="rId9" imgW="571320" imgH="253800" progId="Equation.DSMT4">
                  <p:embed/>
                </p:oleObj>
              </mc:Choice>
              <mc:Fallback>
                <p:oleObj name="Equation" r:id="rId9" imgW="57132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6527" y="3126495"/>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5" name="Object 7"/>
          <p:cNvGraphicFramePr>
            <a:graphicFrameLocks noChangeAspect="1"/>
          </p:cNvGraphicFramePr>
          <p:nvPr/>
        </p:nvGraphicFramePr>
        <p:xfrm>
          <a:off x="1614447" y="3903669"/>
          <a:ext cx="5519738" cy="1511300"/>
        </p:xfrm>
        <a:graphic>
          <a:graphicData uri="http://schemas.openxmlformats.org/presentationml/2006/ole">
            <mc:AlternateContent xmlns:mc="http://schemas.openxmlformats.org/markup-compatibility/2006">
              <mc:Choice xmlns:v="urn:schemas-microsoft-com:vml" Requires="v">
                <p:oleObj spid="_x0000_s145595" name="Equation" r:id="rId11" imgW="3060360" imgH="838080" progId="Equation.DSMT4">
                  <p:embed/>
                </p:oleObj>
              </mc:Choice>
              <mc:Fallback>
                <p:oleObj name="Equation" r:id="rId11" imgW="30603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4447" y="3903669"/>
                        <a:ext cx="551973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6" name="Object 8"/>
          <p:cNvGraphicFramePr>
            <a:graphicFrameLocks noChangeAspect="1"/>
          </p:cNvGraphicFramePr>
          <p:nvPr>
            <p:extLst>
              <p:ext uri="{D42A27DB-BD31-4B8C-83A1-F6EECF244321}">
                <p14:modId xmlns:p14="http://schemas.microsoft.com/office/powerpoint/2010/main" val="4203239741"/>
              </p:ext>
            </p:extLst>
          </p:nvPr>
        </p:nvGraphicFramePr>
        <p:xfrm>
          <a:off x="884187" y="3455951"/>
          <a:ext cx="1622425" cy="457200"/>
        </p:xfrm>
        <a:graphic>
          <a:graphicData uri="http://schemas.openxmlformats.org/presentationml/2006/ole">
            <mc:AlternateContent xmlns:mc="http://schemas.openxmlformats.org/markup-compatibility/2006">
              <mc:Choice xmlns:v="urn:schemas-microsoft-com:vml" Requires="v">
                <p:oleObj spid="_x0000_s145596" name="Equation" r:id="rId13" imgW="901440" imgH="253800" progId="Equation.DSMT4">
                  <p:embed/>
                </p:oleObj>
              </mc:Choice>
              <mc:Fallback>
                <p:oleObj name="Equation" r:id="rId13" imgW="90144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4187" y="3455951"/>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7" name="Object 9"/>
          <p:cNvGraphicFramePr>
            <a:graphicFrameLocks noChangeAspect="1"/>
          </p:cNvGraphicFramePr>
          <p:nvPr/>
        </p:nvGraphicFramePr>
        <p:xfrm>
          <a:off x="2633287" y="5580621"/>
          <a:ext cx="273050" cy="409575"/>
        </p:xfrm>
        <a:graphic>
          <a:graphicData uri="http://schemas.openxmlformats.org/presentationml/2006/ole">
            <mc:AlternateContent xmlns:mc="http://schemas.openxmlformats.org/markup-compatibility/2006">
              <mc:Choice xmlns:v="urn:schemas-microsoft-com:vml" Requires="v">
                <p:oleObj spid="_x0000_s145597" name="Equation" r:id="rId15" imgW="152280" imgH="228600" progId="Equation.DSMT4">
                  <p:embed/>
                </p:oleObj>
              </mc:Choice>
              <mc:Fallback>
                <p:oleObj name="Equation" r:id="rId15" imgW="152280" imgH="228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3287" y="558062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8" name="Object 10"/>
          <p:cNvGraphicFramePr>
            <a:graphicFrameLocks noChangeAspect="1"/>
          </p:cNvGraphicFramePr>
          <p:nvPr/>
        </p:nvGraphicFramePr>
        <p:xfrm>
          <a:off x="6507189" y="5562635"/>
          <a:ext cx="823913" cy="458788"/>
        </p:xfrm>
        <a:graphic>
          <a:graphicData uri="http://schemas.openxmlformats.org/presentationml/2006/ole">
            <mc:AlternateContent xmlns:mc="http://schemas.openxmlformats.org/markup-compatibility/2006">
              <mc:Choice xmlns:v="urn:schemas-microsoft-com:vml" Requires="v">
                <p:oleObj spid="_x0000_s145598" name="Equation" r:id="rId17" imgW="457200" imgH="253800" progId="Equation.DSMT4">
                  <p:embed/>
                </p:oleObj>
              </mc:Choice>
              <mc:Fallback>
                <p:oleObj name="Equation" r:id="rId17" imgW="457200" imgH="253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07189" y="5562635"/>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9" name="Object 11"/>
          <p:cNvGraphicFramePr>
            <a:graphicFrameLocks noChangeAspect="1"/>
          </p:cNvGraphicFramePr>
          <p:nvPr/>
        </p:nvGraphicFramePr>
        <p:xfrm>
          <a:off x="5849955" y="5670760"/>
          <a:ext cx="230188" cy="252413"/>
        </p:xfrm>
        <a:graphic>
          <a:graphicData uri="http://schemas.openxmlformats.org/presentationml/2006/ole">
            <mc:AlternateContent xmlns:mc="http://schemas.openxmlformats.org/markup-compatibility/2006">
              <mc:Choice xmlns:v="urn:schemas-microsoft-com:vml" Requires="v">
                <p:oleObj spid="_x0000_s145599" name="Equation" r:id="rId19" imgW="126720" imgH="139680" progId="Equation.DSMT4">
                  <p:embed/>
                </p:oleObj>
              </mc:Choice>
              <mc:Fallback>
                <p:oleObj name="Equation" r:id="rId19" imgW="126720" imgH="1396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49955" y="567076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dirty="0"/>
          </a:p>
          <a:p>
            <a:r>
              <a:rPr lang="el-GR" sz="2200" dirty="0"/>
              <a:t>Επίσης, από τον τύπο (13) για                              και, επομένως ,για  			       έχουμε:</a:t>
            </a:r>
          </a:p>
          <a:p>
            <a:endParaRPr lang="el-GR" sz="2200" dirty="0"/>
          </a:p>
          <a:p>
            <a:endParaRPr lang="el-GR" sz="2200" dirty="0"/>
          </a:p>
          <a:p>
            <a:endParaRPr lang="el-GR" sz="2200" dirty="0"/>
          </a:p>
          <a:p>
            <a:endParaRPr lang="el-GR" sz="2200" dirty="0"/>
          </a:p>
          <a:p>
            <a:pPr>
              <a:buNone/>
            </a:pPr>
            <a:r>
              <a:rPr lang="el-GR" sz="2200" dirty="0"/>
              <a:t>	</a:t>
            </a:r>
          </a:p>
          <a:p>
            <a:pPr>
              <a:spcBef>
                <a:spcPts val="1800"/>
              </a:spcBef>
              <a:buNone/>
            </a:pPr>
            <a:r>
              <a:rPr lang="el-GR" sz="2200" dirty="0"/>
              <a:t>	όπου το σημείο        είναι μεταξύ των σημείων</a:t>
            </a:r>
          </a:p>
        </p:txBody>
      </p:sp>
      <p:graphicFrame>
        <p:nvGraphicFramePr>
          <p:cNvPr id="146434" name="Object 2"/>
          <p:cNvGraphicFramePr>
            <a:graphicFrameLocks noChangeAspect="1"/>
          </p:cNvGraphicFramePr>
          <p:nvPr/>
        </p:nvGraphicFramePr>
        <p:xfrm>
          <a:off x="4350829" y="2267291"/>
          <a:ext cx="1720850" cy="344488"/>
        </p:xfrm>
        <a:graphic>
          <a:graphicData uri="http://schemas.openxmlformats.org/presentationml/2006/ole">
            <mc:AlternateContent xmlns:mc="http://schemas.openxmlformats.org/markup-compatibility/2006">
              <mc:Choice xmlns:v="urn:schemas-microsoft-com:vml" Requires="v">
                <p:oleObj spid="_x0000_s146534" name="Equation" r:id="rId3" imgW="952200" imgH="190440" progId="Equation.DSMT4">
                  <p:embed/>
                </p:oleObj>
              </mc:Choice>
              <mc:Fallback>
                <p:oleObj name="Equation" r:id="rId3" imgW="95220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829" y="2267291"/>
                        <a:ext cx="17208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5" name="Object 3"/>
          <p:cNvGraphicFramePr>
            <a:graphicFrameLocks noChangeAspect="1"/>
          </p:cNvGraphicFramePr>
          <p:nvPr/>
        </p:nvGraphicFramePr>
        <p:xfrm>
          <a:off x="884187" y="2606670"/>
          <a:ext cx="2789238" cy="457200"/>
        </p:xfrm>
        <a:graphic>
          <a:graphicData uri="http://schemas.openxmlformats.org/presentationml/2006/ole">
            <mc:AlternateContent xmlns:mc="http://schemas.openxmlformats.org/markup-compatibility/2006">
              <mc:Choice xmlns:v="urn:schemas-microsoft-com:vml" Requires="v">
                <p:oleObj spid="_x0000_s146535" name="Equation" r:id="rId5" imgW="1549080" imgH="253800" progId="Equation.DSMT4">
                  <p:embed/>
                </p:oleObj>
              </mc:Choice>
              <mc:Fallback>
                <p:oleObj name="Equation" r:id="rId5" imgW="1549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187" y="2606670"/>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noChangeAspect="1"/>
          </p:cNvGraphicFramePr>
          <p:nvPr/>
        </p:nvGraphicFramePr>
        <p:xfrm>
          <a:off x="1774031" y="3282948"/>
          <a:ext cx="5595938" cy="1506538"/>
        </p:xfrm>
        <a:graphic>
          <a:graphicData uri="http://schemas.openxmlformats.org/presentationml/2006/ole">
            <mc:AlternateContent xmlns:mc="http://schemas.openxmlformats.org/markup-compatibility/2006">
              <mc:Choice xmlns:v="urn:schemas-microsoft-com:vml" Requires="v">
                <p:oleObj spid="_x0000_s146536" name="Equation" r:id="rId7" imgW="3111480" imgH="838080" progId="Equation.DSMT4">
                  <p:embed/>
                </p:oleObj>
              </mc:Choice>
              <mc:Fallback>
                <p:oleObj name="Equation" r:id="rId7" imgW="311148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031" y="3282948"/>
                        <a:ext cx="5595938"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nvGraphicFramePr>
        <p:xfrm>
          <a:off x="2711429" y="5156400"/>
          <a:ext cx="363538" cy="409575"/>
        </p:xfrm>
        <a:graphic>
          <a:graphicData uri="http://schemas.openxmlformats.org/presentationml/2006/ole">
            <mc:AlternateContent xmlns:mc="http://schemas.openxmlformats.org/markup-compatibility/2006">
              <mc:Choice xmlns:v="urn:schemas-microsoft-com:vml" Requires="v">
                <p:oleObj spid="_x0000_s146537" name="Equation" r:id="rId9" imgW="203040" imgH="228600" progId="Equation.DSMT4">
                  <p:embed/>
                </p:oleObj>
              </mc:Choice>
              <mc:Fallback>
                <p:oleObj name="Equation" r:id="rId9" imgW="2030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1429" y="5156400"/>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extLst>
              <p:ext uri="{D42A27DB-BD31-4B8C-83A1-F6EECF244321}">
                <p14:modId xmlns:p14="http://schemas.microsoft.com/office/powerpoint/2010/main" val="4178427692"/>
              </p:ext>
            </p:extLst>
          </p:nvPr>
        </p:nvGraphicFramePr>
        <p:xfrm>
          <a:off x="6156176" y="5157192"/>
          <a:ext cx="1439863" cy="457200"/>
        </p:xfrm>
        <a:graphic>
          <a:graphicData uri="http://schemas.openxmlformats.org/presentationml/2006/ole">
            <mc:AlternateContent xmlns:mc="http://schemas.openxmlformats.org/markup-compatibility/2006">
              <mc:Choice xmlns:v="urn:schemas-microsoft-com:vml" Requires="v">
                <p:oleObj spid="_x0000_s146538" name="Equation" r:id="rId11" imgW="799920" imgH="253800" progId="Equation.DSMT4">
                  <p:embed/>
                </p:oleObj>
              </mc:Choice>
              <mc:Fallback>
                <p:oleObj name="Equation" r:id="rId11" imgW="79992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176" y="5157192"/>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Προσθέτοντας κατά μέλη τις δύο παραπάνω σχέσεις προκύπτει:</a:t>
            </a:r>
          </a:p>
          <a:p>
            <a:endParaRPr lang="el-GR" sz="2200" dirty="0"/>
          </a:p>
          <a:p>
            <a:endParaRPr lang="el-GR" sz="2200" dirty="0"/>
          </a:p>
          <a:p>
            <a:endParaRPr lang="el-GR" sz="2200" dirty="0"/>
          </a:p>
          <a:p>
            <a:pPr>
              <a:buNone/>
            </a:pPr>
            <a:endParaRPr lang="el-GR" sz="2200" dirty="0"/>
          </a:p>
          <a:p>
            <a:r>
              <a:rPr lang="el-GR" sz="2200" dirty="0"/>
              <a:t>Η παραπάνω σχέση μπορεί να γραφεί και ως ακολούθως:</a:t>
            </a:r>
          </a:p>
          <a:p>
            <a:endParaRPr lang="el-GR" sz="2200" dirty="0"/>
          </a:p>
        </p:txBody>
      </p:sp>
      <p:graphicFrame>
        <p:nvGraphicFramePr>
          <p:cNvPr id="147458" name="Object 2"/>
          <p:cNvGraphicFramePr>
            <a:graphicFrameLocks noChangeAspect="1"/>
          </p:cNvGraphicFramePr>
          <p:nvPr>
            <p:extLst>
              <p:ext uri="{D42A27DB-BD31-4B8C-83A1-F6EECF244321}">
                <p14:modId xmlns:p14="http://schemas.microsoft.com/office/powerpoint/2010/main" val="2549571585"/>
              </p:ext>
            </p:extLst>
          </p:nvPr>
        </p:nvGraphicFramePr>
        <p:xfrm>
          <a:off x="2238375" y="2684463"/>
          <a:ext cx="4670425" cy="1511300"/>
        </p:xfrm>
        <a:graphic>
          <a:graphicData uri="http://schemas.openxmlformats.org/presentationml/2006/ole">
            <mc:AlternateContent xmlns:mc="http://schemas.openxmlformats.org/markup-compatibility/2006">
              <mc:Choice xmlns:v="urn:schemas-microsoft-com:vml" Requires="v">
                <p:oleObj spid="_x0000_s147498" name="Equation" r:id="rId3" imgW="2590560" imgH="838080" progId="Equation.DSMT4">
                  <p:embed/>
                </p:oleObj>
              </mc:Choice>
              <mc:Fallback>
                <p:oleObj name="Equation" r:id="rId3" imgW="2590560" imgH="838080" progId="Equation.DSMT4">
                  <p:embed/>
                  <p:pic>
                    <p:nvPicPr>
                      <p:cNvPr id="0" name="Picture 2"/>
                      <p:cNvPicPr>
                        <a:picLocks noChangeAspect="1" noChangeArrowheads="1"/>
                      </p:cNvPicPr>
                      <p:nvPr/>
                    </p:nvPicPr>
                    <p:blipFill>
                      <a:blip r:embed="rId4"/>
                      <a:srcRect/>
                      <a:stretch>
                        <a:fillRect/>
                      </a:stretch>
                    </p:blipFill>
                    <p:spPr bwMode="auto">
                      <a:xfrm>
                        <a:off x="2238375" y="2684463"/>
                        <a:ext cx="46704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59" name="Object 3"/>
          <p:cNvGraphicFramePr>
            <a:graphicFrameLocks noChangeAspect="1"/>
          </p:cNvGraphicFramePr>
          <p:nvPr/>
        </p:nvGraphicFramePr>
        <p:xfrm>
          <a:off x="1613694" y="4732338"/>
          <a:ext cx="5916613" cy="1508125"/>
        </p:xfrm>
        <a:graphic>
          <a:graphicData uri="http://schemas.openxmlformats.org/presentationml/2006/ole">
            <mc:AlternateContent xmlns:mc="http://schemas.openxmlformats.org/markup-compatibility/2006">
              <mc:Choice xmlns:v="urn:schemas-microsoft-com:vml" Requires="v">
                <p:oleObj spid="_x0000_s147499" name="Equation" r:id="rId5" imgW="3288960" imgH="838080" progId="Equation.DSMT4">
                  <p:embed/>
                </p:oleObj>
              </mc:Choice>
              <mc:Fallback>
                <p:oleObj name="Equation" r:id="rId5" imgW="32889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694" y="4732338"/>
                        <a:ext cx="591661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Διαδικασία του </a:t>
            </a:r>
            <a:r>
              <a:rPr lang="en-US" sz="2000" u="sng" dirty="0"/>
              <a:t>Richardson</a:t>
            </a:r>
            <a:endParaRPr lang="el-GR" sz="2000" u="sng" dirty="0"/>
          </a:p>
          <a:p>
            <a:r>
              <a:rPr lang="el-GR" sz="2000" dirty="0"/>
              <a:t>Υποθέτουμε ότι το βήμα      της σχέσης (24) αντικαθίσταται από το                  </a:t>
            </a:r>
            <a:r>
              <a:rPr lang="el-GR" sz="2000" dirty="0">
                <a:solidFill>
                  <a:schemeClr val="bg1"/>
                </a:solidFill>
              </a:rPr>
              <a:t>.. </a:t>
            </a:r>
            <a:r>
              <a:rPr lang="el-GR" sz="2000" dirty="0"/>
              <a:t>    όπου το     έχει μια τιμή διαφορετική από το </a:t>
            </a:r>
          </a:p>
          <a:p>
            <a:pPr>
              <a:spcBef>
                <a:spcPts val="600"/>
              </a:spcBef>
            </a:pPr>
            <a:r>
              <a:rPr lang="el-GR" sz="2000" dirty="0"/>
              <a:t>Υποθέτουμε ότι έχουμε στη διάθεση μας τις τιμές της συνάρτησης             στα σημεία </a:t>
            </a:r>
          </a:p>
          <a:p>
            <a:pPr>
              <a:spcBef>
                <a:spcPts val="600"/>
              </a:spcBef>
            </a:pPr>
            <a:r>
              <a:rPr lang="el-GR" sz="2000" dirty="0"/>
              <a:t>Έτσι, αν στη Σχέση (24) αντικαταστήσουμε το                 θα έχουμε ότι:</a:t>
            </a:r>
          </a:p>
          <a:p>
            <a:endParaRPr lang="el-GR" sz="2000" dirty="0"/>
          </a:p>
          <a:p>
            <a:endParaRPr lang="el-GR" sz="2000" dirty="0"/>
          </a:p>
          <a:p>
            <a:endParaRPr lang="el-GR" sz="2000" dirty="0"/>
          </a:p>
          <a:p>
            <a:pPr>
              <a:buNone/>
            </a:pPr>
            <a:r>
              <a:rPr lang="el-GR" sz="2000" dirty="0"/>
              <a:t>	</a:t>
            </a:r>
          </a:p>
          <a:p>
            <a:pPr>
              <a:buNone/>
            </a:pPr>
            <a:endParaRPr lang="el-GR" sz="2000" dirty="0"/>
          </a:p>
          <a:p>
            <a:pPr>
              <a:spcBef>
                <a:spcPts val="600"/>
              </a:spcBef>
              <a:buNone/>
            </a:pPr>
            <a:r>
              <a:rPr lang="el-GR" sz="2000" dirty="0"/>
              <a:t>	όπου τα σημεία                   είναι μεταξύ των σημείων  </a:t>
            </a:r>
          </a:p>
        </p:txBody>
      </p:sp>
      <p:graphicFrame>
        <p:nvGraphicFramePr>
          <p:cNvPr id="148482" name="Object 2"/>
          <p:cNvGraphicFramePr>
            <a:graphicFrameLocks noChangeAspect="1"/>
          </p:cNvGraphicFramePr>
          <p:nvPr/>
        </p:nvGraphicFramePr>
        <p:xfrm>
          <a:off x="3499893" y="2207490"/>
          <a:ext cx="207962" cy="292100"/>
        </p:xfrm>
        <a:graphic>
          <a:graphicData uri="http://schemas.openxmlformats.org/presentationml/2006/ole">
            <mc:AlternateContent xmlns:mc="http://schemas.openxmlformats.org/markup-compatibility/2006">
              <mc:Choice xmlns:v="urn:schemas-microsoft-com:vml" Requires="v">
                <p:oleObj spid="_x0000_s148683"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893" y="2207490"/>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nvGraphicFramePr>
        <p:xfrm>
          <a:off x="917529" y="2490426"/>
          <a:ext cx="331788" cy="331788"/>
        </p:xfrm>
        <a:graphic>
          <a:graphicData uri="http://schemas.openxmlformats.org/presentationml/2006/ole">
            <mc:AlternateContent xmlns:mc="http://schemas.openxmlformats.org/markup-compatibility/2006">
              <mc:Choice xmlns:v="urn:schemas-microsoft-com:vml" Requires="v">
                <p:oleObj spid="_x0000_s148684" name="Equation" r:id="rId5" imgW="203040" imgH="203040" progId="Equation.DSMT4">
                  <p:embed/>
                </p:oleObj>
              </mc:Choice>
              <mc:Fallback>
                <p:oleObj name="Equation" r:id="rId5" imgW="2030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29" y="2490426"/>
                        <a:ext cx="3317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4" name="Object 4"/>
          <p:cNvGraphicFramePr>
            <a:graphicFrameLocks noChangeAspect="1"/>
          </p:cNvGraphicFramePr>
          <p:nvPr/>
        </p:nvGraphicFramePr>
        <p:xfrm>
          <a:off x="2184400" y="2549525"/>
          <a:ext cx="207963" cy="269875"/>
        </p:xfrm>
        <a:graphic>
          <a:graphicData uri="http://schemas.openxmlformats.org/presentationml/2006/ole">
            <mc:AlternateContent xmlns:mc="http://schemas.openxmlformats.org/markup-compatibility/2006">
              <mc:Choice xmlns:v="urn:schemas-microsoft-com:vml" Requires="v">
                <p:oleObj spid="_x0000_s148685" name="Equation" r:id="rId7" imgW="126720" imgH="164880" progId="Equation.DSMT4">
                  <p:embed/>
                </p:oleObj>
              </mc:Choice>
              <mc:Fallback>
                <p:oleObj name="Equation" r:id="rId7" imgW="126720" imgH="164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4400" y="2549525"/>
                        <a:ext cx="20796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nvGraphicFramePr>
        <p:xfrm>
          <a:off x="5954561" y="2508427"/>
          <a:ext cx="395287" cy="269875"/>
        </p:xfrm>
        <a:graphic>
          <a:graphicData uri="http://schemas.openxmlformats.org/presentationml/2006/ole">
            <mc:AlternateContent xmlns:mc="http://schemas.openxmlformats.org/markup-compatibility/2006">
              <mc:Choice xmlns:v="urn:schemas-microsoft-com:vml" Requires="v">
                <p:oleObj spid="_x0000_s148686" name="Equation" r:id="rId9" imgW="241200" imgH="164880" progId="Equation.DSMT4">
                  <p:embed/>
                </p:oleObj>
              </mc:Choice>
              <mc:Fallback>
                <p:oleObj name="Equation" r:id="rId9" imgW="241200" imgH="164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4561" y="2508427"/>
                        <a:ext cx="39528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7840716" y="2859617"/>
          <a:ext cx="601662" cy="414338"/>
        </p:xfrm>
        <a:graphic>
          <a:graphicData uri="http://schemas.openxmlformats.org/presentationml/2006/ole">
            <mc:AlternateContent xmlns:mc="http://schemas.openxmlformats.org/markup-compatibility/2006">
              <mc:Choice xmlns:v="urn:schemas-microsoft-com:vml" Requires="v">
                <p:oleObj spid="_x0000_s148687" name="Equation" r:id="rId11" imgW="368280" imgH="253800" progId="Equation.DSMT4">
                  <p:embed/>
                </p:oleObj>
              </mc:Choice>
              <mc:Fallback>
                <p:oleObj name="Equation" r:id="rId11" imgW="3682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0716" y="2859617"/>
                        <a:ext cx="601662"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7" name="Object 7"/>
          <p:cNvGraphicFramePr>
            <a:graphicFrameLocks noChangeAspect="1"/>
          </p:cNvGraphicFramePr>
          <p:nvPr/>
        </p:nvGraphicFramePr>
        <p:xfrm>
          <a:off x="2136772" y="3151541"/>
          <a:ext cx="2252663" cy="417512"/>
        </p:xfrm>
        <a:graphic>
          <a:graphicData uri="http://schemas.openxmlformats.org/presentationml/2006/ole">
            <mc:AlternateContent xmlns:mc="http://schemas.openxmlformats.org/markup-compatibility/2006">
              <mc:Choice xmlns:v="urn:schemas-microsoft-com:vml" Requires="v">
                <p:oleObj spid="_x0000_s148688" name="Equation" r:id="rId13" imgW="1371600" imgH="253800" progId="Equation.DSMT4">
                  <p:embed/>
                </p:oleObj>
              </mc:Choice>
              <mc:Fallback>
                <p:oleObj name="Equation" r:id="rId13" imgW="137160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6772" y="3151541"/>
                        <a:ext cx="22526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9" name="Object 9"/>
          <p:cNvGraphicFramePr>
            <a:graphicFrameLocks noChangeAspect="1"/>
          </p:cNvGraphicFramePr>
          <p:nvPr/>
        </p:nvGraphicFramePr>
        <p:xfrm>
          <a:off x="5616942" y="3557764"/>
          <a:ext cx="838200" cy="334963"/>
        </p:xfrm>
        <a:graphic>
          <a:graphicData uri="http://schemas.openxmlformats.org/presentationml/2006/ole">
            <mc:AlternateContent xmlns:mc="http://schemas.openxmlformats.org/markup-compatibility/2006">
              <mc:Choice xmlns:v="urn:schemas-microsoft-com:vml" Requires="v">
                <p:oleObj spid="_x0000_s148689" name="Equation" r:id="rId15" imgW="507960" imgH="203040" progId="Equation.DSMT4">
                  <p:embed/>
                </p:oleObj>
              </mc:Choice>
              <mc:Fallback>
                <p:oleObj name="Equation" r:id="rId15" imgW="507960" imgH="2030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16942" y="3557764"/>
                        <a:ext cx="8382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0" name="Object 10"/>
          <p:cNvGraphicFramePr>
            <a:graphicFrameLocks noChangeAspect="1"/>
          </p:cNvGraphicFramePr>
          <p:nvPr/>
        </p:nvGraphicFramePr>
        <p:xfrm>
          <a:off x="1985963" y="4027488"/>
          <a:ext cx="5172075" cy="1419225"/>
        </p:xfrm>
        <a:graphic>
          <a:graphicData uri="http://schemas.openxmlformats.org/presentationml/2006/ole">
            <mc:AlternateContent xmlns:mc="http://schemas.openxmlformats.org/markup-compatibility/2006">
              <mc:Choice xmlns:v="urn:schemas-microsoft-com:vml" Requires="v">
                <p:oleObj spid="_x0000_s148690" name="Equation" r:id="rId17" imgW="3149280" imgH="863280" progId="Equation.DSMT4">
                  <p:embed/>
                </p:oleObj>
              </mc:Choice>
              <mc:Fallback>
                <p:oleObj name="Equation" r:id="rId17" imgW="3149280" imgH="8632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5963" y="4027488"/>
                        <a:ext cx="51720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1" name="Object 11"/>
          <p:cNvGraphicFramePr>
            <a:graphicFrameLocks noChangeAspect="1"/>
          </p:cNvGraphicFramePr>
          <p:nvPr/>
        </p:nvGraphicFramePr>
        <p:xfrm>
          <a:off x="2606661" y="5721703"/>
          <a:ext cx="979488" cy="417513"/>
        </p:xfrm>
        <a:graphic>
          <a:graphicData uri="http://schemas.openxmlformats.org/presentationml/2006/ole">
            <mc:AlternateContent xmlns:mc="http://schemas.openxmlformats.org/markup-compatibility/2006">
              <mc:Choice xmlns:v="urn:schemas-microsoft-com:vml" Requires="v">
                <p:oleObj spid="_x0000_s148691" name="Equation" r:id="rId19" imgW="596880" imgH="253800" progId="Equation.DSMT4">
                  <p:embed/>
                </p:oleObj>
              </mc:Choice>
              <mc:Fallback>
                <p:oleObj name="Equation" r:id="rId19" imgW="596880" imgH="2538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06661" y="5721703"/>
                        <a:ext cx="9794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2" name="Object 12"/>
          <p:cNvGraphicFramePr>
            <a:graphicFrameLocks noChangeAspect="1"/>
          </p:cNvGraphicFramePr>
          <p:nvPr/>
        </p:nvGraphicFramePr>
        <p:xfrm>
          <a:off x="6361137" y="5748867"/>
          <a:ext cx="2252663" cy="417513"/>
        </p:xfrm>
        <a:graphic>
          <a:graphicData uri="http://schemas.openxmlformats.org/presentationml/2006/ole">
            <mc:AlternateContent xmlns:mc="http://schemas.openxmlformats.org/markup-compatibility/2006">
              <mc:Choice xmlns:v="urn:schemas-microsoft-com:vml" Requires="v">
                <p:oleObj spid="_x0000_s148692" name="Equation" r:id="rId21" imgW="1371600" imgH="253800" progId="Equation.DSMT4">
                  <p:embed/>
                </p:oleObj>
              </mc:Choice>
              <mc:Fallback>
                <p:oleObj name="Equation" r:id="rId21" imgW="1371600" imgH="25380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1137" y="5748867"/>
                        <a:ext cx="22526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Αν πολλαπλασιάσουμε και τα δύο μέλη της Σχέσης (24) με                                            και από τη νέα σχέση αφαιρέσουμε τη Σχέση (25), τότε:</a:t>
            </a:r>
          </a:p>
          <a:p>
            <a:endParaRPr lang="el-GR" sz="2200" dirty="0"/>
          </a:p>
        </p:txBody>
      </p:sp>
      <p:graphicFrame>
        <p:nvGraphicFramePr>
          <p:cNvPr id="149506" name="Object 2"/>
          <p:cNvGraphicFramePr>
            <a:graphicFrameLocks noChangeAspect="1"/>
          </p:cNvGraphicFramePr>
          <p:nvPr/>
        </p:nvGraphicFramePr>
        <p:xfrm>
          <a:off x="7610521" y="2218779"/>
          <a:ext cx="320675" cy="411163"/>
        </p:xfrm>
        <a:graphic>
          <a:graphicData uri="http://schemas.openxmlformats.org/presentationml/2006/ole">
            <mc:AlternateContent xmlns:mc="http://schemas.openxmlformats.org/markup-compatibility/2006">
              <mc:Choice xmlns:v="urn:schemas-microsoft-com:vml" Requires="v">
                <p:oleObj spid="_x0000_s149546" name="Equation" r:id="rId3" imgW="177480" imgH="228600" progId="Equation.DSMT4">
                  <p:embed/>
                </p:oleObj>
              </mc:Choice>
              <mc:Fallback>
                <p:oleObj name="Equation" r:id="rId3" imgW="1774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521" y="2218779"/>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07" name="Object 3"/>
          <p:cNvGraphicFramePr>
            <a:graphicFrameLocks noChangeAspect="1"/>
          </p:cNvGraphicFramePr>
          <p:nvPr/>
        </p:nvGraphicFramePr>
        <p:xfrm>
          <a:off x="1349375" y="3092482"/>
          <a:ext cx="6445250" cy="2673350"/>
        </p:xfrm>
        <a:graphic>
          <a:graphicData uri="http://schemas.openxmlformats.org/presentationml/2006/ole">
            <mc:AlternateContent xmlns:mc="http://schemas.openxmlformats.org/markup-compatibility/2006">
              <mc:Choice xmlns:v="urn:schemas-microsoft-com:vml" Requires="v">
                <p:oleObj spid="_x0000_s149547" name="Equation" r:id="rId5" imgW="3581280" imgH="1485720" progId="Equation.DSMT4">
                  <p:embed/>
                </p:oleObj>
              </mc:Choice>
              <mc:Fallback>
                <p:oleObj name="Equation" r:id="rId5" imgW="3581280" imgH="1485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75" y="3092482"/>
                        <a:ext cx="644525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1615"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Από την παραπάνω σχέση προκύπτει ο παρακάτω τύπος αριθμητικής </a:t>
            </a:r>
            <a:r>
              <a:rPr lang="el-GR" sz="2200" dirty="0" err="1"/>
              <a:t>παραγώγισης</a:t>
            </a:r>
            <a:r>
              <a:rPr lang="el-GR" sz="2200" dirty="0"/>
              <a:t> που έχει τάξη σφάλματος </a:t>
            </a:r>
          </a:p>
        </p:txBody>
      </p:sp>
      <p:graphicFrame>
        <p:nvGraphicFramePr>
          <p:cNvPr id="150530" name="Object 2"/>
          <p:cNvGraphicFramePr>
            <a:graphicFrameLocks noChangeAspect="1"/>
          </p:cNvGraphicFramePr>
          <p:nvPr/>
        </p:nvGraphicFramePr>
        <p:xfrm>
          <a:off x="6908832" y="2541399"/>
          <a:ext cx="892175" cy="503238"/>
        </p:xfrm>
        <a:graphic>
          <a:graphicData uri="http://schemas.openxmlformats.org/presentationml/2006/ole">
            <mc:AlternateContent xmlns:mc="http://schemas.openxmlformats.org/markup-compatibility/2006">
              <mc:Choice xmlns:v="urn:schemas-microsoft-com:vml" Requires="v">
                <p:oleObj spid="_x0000_s150570" name="Equation" r:id="rId3" imgW="495000" imgH="279360" progId="Equation.DSMT4">
                  <p:embed/>
                </p:oleObj>
              </mc:Choice>
              <mc:Fallback>
                <p:oleObj name="Equation" r:id="rId3" imgW="495000" imgH="279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832" y="2541399"/>
                        <a:ext cx="8921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1" name="Object 3"/>
          <p:cNvGraphicFramePr>
            <a:graphicFrameLocks noChangeAspect="1"/>
          </p:cNvGraphicFramePr>
          <p:nvPr/>
        </p:nvGraphicFramePr>
        <p:xfrm>
          <a:off x="519057" y="3260736"/>
          <a:ext cx="8223250" cy="1008063"/>
        </p:xfrm>
        <a:graphic>
          <a:graphicData uri="http://schemas.openxmlformats.org/presentationml/2006/ole">
            <mc:AlternateContent xmlns:mc="http://schemas.openxmlformats.org/markup-compatibility/2006">
              <mc:Choice xmlns:v="urn:schemas-microsoft-com:vml" Requires="v">
                <p:oleObj spid="_x0000_s150571" name="Equation" r:id="rId5" imgW="4559040" imgH="558720" progId="Equation.DSMT4">
                  <p:embed/>
                </p:oleObj>
              </mc:Choice>
              <mc:Fallback>
                <p:oleObj name="Equation" r:id="rId5" imgW="4559040" imgH="558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57" y="3260736"/>
                        <a:ext cx="82232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Διαδικασία του </a:t>
            </a:r>
            <a:r>
              <a:rPr lang="en-US" sz="2000" u="sng" dirty="0"/>
              <a:t>Richardson</a:t>
            </a:r>
            <a:endParaRPr lang="el-GR" sz="2000" u="sng" dirty="0"/>
          </a:p>
          <a:p>
            <a:r>
              <a:rPr lang="el-GR" sz="2000" dirty="0"/>
              <a:t>Γενικά, ας υποθέσουμε ότι έχουμε στη διάθεσή μας </a:t>
            </a:r>
            <a:r>
              <a:rPr lang="el-GR" sz="2000" dirty="0" err="1"/>
              <a:t>ισαπέχοντα</a:t>
            </a:r>
            <a:r>
              <a:rPr lang="el-GR" sz="2000" dirty="0"/>
              <a:t> σημεία τα οποία δίνονται ως εξής:</a:t>
            </a:r>
          </a:p>
          <a:p>
            <a:endParaRPr lang="el-GR" sz="2000" dirty="0"/>
          </a:p>
          <a:p>
            <a:pPr>
              <a:spcBef>
                <a:spcPts val="1800"/>
              </a:spcBef>
            </a:pPr>
            <a:r>
              <a:rPr lang="el-GR" sz="2000" dirty="0"/>
              <a:t>Αν                         είναι οι τιμές της συνάρτησης στα σημεία        τότε σύμφωνα με το θεώρημα του </a:t>
            </a:r>
            <a:r>
              <a:rPr lang="en-US" sz="2000" dirty="0"/>
              <a:t>Taylor </a:t>
            </a:r>
            <a:r>
              <a:rPr lang="el-GR" sz="2000" dirty="0"/>
              <a:t>γύρω από το σημείο       έχουμε:</a:t>
            </a:r>
          </a:p>
          <a:p>
            <a:endParaRPr lang="el-GR" sz="2000" dirty="0"/>
          </a:p>
          <a:p>
            <a:endParaRPr lang="el-GR" sz="2000" dirty="0"/>
          </a:p>
          <a:p>
            <a:endParaRPr lang="el-GR" sz="2000" dirty="0"/>
          </a:p>
          <a:p>
            <a:endParaRPr lang="el-GR" sz="2000" dirty="0"/>
          </a:p>
          <a:p>
            <a:pPr>
              <a:spcBef>
                <a:spcPts val="2400"/>
              </a:spcBef>
              <a:buNone/>
            </a:pPr>
            <a:r>
              <a:rPr lang="el-GR" sz="2000" dirty="0"/>
              <a:t>	όπου το         είναι ένα σημείο μεταξύ των σημείων                                  και   </a:t>
            </a:r>
            <a:r>
              <a:rPr lang="el-GR" sz="2000" dirty="0">
                <a:solidFill>
                  <a:schemeClr val="bg1"/>
                </a:solidFill>
              </a:rPr>
              <a:t>.</a:t>
            </a:r>
          </a:p>
        </p:txBody>
      </p:sp>
      <p:graphicFrame>
        <p:nvGraphicFramePr>
          <p:cNvPr id="151554" name="Object 2"/>
          <p:cNvGraphicFramePr>
            <a:graphicFrameLocks noChangeAspect="1"/>
          </p:cNvGraphicFramePr>
          <p:nvPr/>
        </p:nvGraphicFramePr>
        <p:xfrm>
          <a:off x="2797969" y="2719384"/>
          <a:ext cx="3548063" cy="417512"/>
        </p:xfrm>
        <a:graphic>
          <a:graphicData uri="http://schemas.openxmlformats.org/presentationml/2006/ole">
            <mc:AlternateContent xmlns:mc="http://schemas.openxmlformats.org/markup-compatibility/2006">
              <mc:Choice xmlns:v="urn:schemas-microsoft-com:vml" Requires="v">
                <p:oleObj spid="_x0000_s151714" name="Equation" r:id="rId3" imgW="2158920" imgH="253800" progId="Equation.DSMT4">
                  <p:embed/>
                </p:oleObj>
              </mc:Choice>
              <mc:Fallback>
                <p:oleObj name="Equation" r:id="rId3" imgW="21589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969" y="2719384"/>
                        <a:ext cx="35480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5" name="Object 3"/>
          <p:cNvGraphicFramePr>
            <a:graphicFrameLocks noChangeAspect="1"/>
          </p:cNvGraphicFramePr>
          <p:nvPr/>
        </p:nvGraphicFramePr>
        <p:xfrm>
          <a:off x="1231872" y="3182056"/>
          <a:ext cx="1295400" cy="417513"/>
        </p:xfrm>
        <a:graphic>
          <a:graphicData uri="http://schemas.openxmlformats.org/presentationml/2006/ole">
            <mc:AlternateContent xmlns:mc="http://schemas.openxmlformats.org/markup-compatibility/2006">
              <mc:Choice xmlns:v="urn:schemas-microsoft-com:vml" Requires="v">
                <p:oleObj spid="_x0000_s151715" name="Equation" r:id="rId5" imgW="787320" imgH="253800" progId="Equation.DSMT4">
                  <p:embed/>
                </p:oleObj>
              </mc:Choice>
              <mc:Fallback>
                <p:oleObj name="Equation" r:id="rId5" imgW="7873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872" y="3182056"/>
                        <a:ext cx="12954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6" name="Object 4"/>
          <p:cNvGraphicFramePr>
            <a:graphicFrameLocks noChangeAspect="1"/>
          </p:cNvGraphicFramePr>
          <p:nvPr/>
        </p:nvGraphicFramePr>
        <p:xfrm>
          <a:off x="6967923" y="3195987"/>
          <a:ext cx="331788" cy="374650"/>
        </p:xfrm>
        <a:graphic>
          <a:graphicData uri="http://schemas.openxmlformats.org/presentationml/2006/ole">
            <mc:AlternateContent xmlns:mc="http://schemas.openxmlformats.org/markup-compatibility/2006">
              <mc:Choice xmlns:v="urn:schemas-microsoft-com:vml" Requires="v">
                <p:oleObj spid="_x0000_s151716" name="Equation" r:id="rId7" imgW="203040" imgH="228600" progId="Equation.DSMT4">
                  <p:embed/>
                </p:oleObj>
              </mc:Choice>
              <mc:Fallback>
                <p:oleObj name="Equation" r:id="rId7" imgW="20304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7923" y="3195987"/>
                        <a:ext cx="331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nvGraphicFramePr>
        <p:xfrm>
          <a:off x="6843713" y="3457575"/>
          <a:ext cx="269875" cy="374650"/>
        </p:xfrm>
        <a:graphic>
          <a:graphicData uri="http://schemas.openxmlformats.org/presentationml/2006/ole">
            <mc:AlternateContent xmlns:mc="http://schemas.openxmlformats.org/markup-compatibility/2006">
              <mc:Choice xmlns:v="urn:schemas-microsoft-com:vml" Requires="v">
                <p:oleObj spid="_x0000_s151717" name="Equation" r:id="rId9" imgW="164880" imgH="228600" progId="Equation.DSMT4">
                  <p:embed/>
                </p:oleObj>
              </mc:Choice>
              <mc:Fallback>
                <p:oleObj name="Equation" r:id="rId9" imgW="16488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713" y="3457575"/>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nvGraphicFramePr>
        <p:xfrm>
          <a:off x="1654969" y="3794130"/>
          <a:ext cx="5834062" cy="1582737"/>
        </p:xfrm>
        <a:graphic>
          <a:graphicData uri="http://schemas.openxmlformats.org/presentationml/2006/ole">
            <mc:AlternateContent xmlns:mc="http://schemas.openxmlformats.org/markup-compatibility/2006">
              <mc:Choice xmlns:v="urn:schemas-microsoft-com:vml" Requires="v">
                <p:oleObj spid="_x0000_s151718" name="Equation" r:id="rId11" imgW="3555720" imgH="965160" progId="Equation.DSMT4">
                  <p:embed/>
                </p:oleObj>
              </mc:Choice>
              <mc:Fallback>
                <p:oleObj name="Equation" r:id="rId11" imgW="3555720" imgH="9651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4969" y="3794130"/>
                        <a:ext cx="5834062"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1793842" y="5386388"/>
          <a:ext cx="331787" cy="374650"/>
        </p:xfrm>
        <a:graphic>
          <a:graphicData uri="http://schemas.openxmlformats.org/presentationml/2006/ole">
            <mc:AlternateContent xmlns:mc="http://schemas.openxmlformats.org/markup-compatibility/2006">
              <mc:Choice xmlns:v="urn:schemas-microsoft-com:vml" Requires="v">
                <p:oleObj spid="_x0000_s151719" name="Equation" r:id="rId13" imgW="203040" imgH="228600" progId="Equation.DSMT4">
                  <p:embed/>
                </p:oleObj>
              </mc:Choice>
              <mc:Fallback>
                <p:oleObj name="Equation" r:id="rId13" imgW="20304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3842" y="5386388"/>
                        <a:ext cx="331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0" name="Object 8"/>
          <p:cNvGraphicFramePr>
            <a:graphicFrameLocks noChangeAspect="1"/>
          </p:cNvGraphicFramePr>
          <p:nvPr/>
        </p:nvGraphicFramePr>
        <p:xfrm>
          <a:off x="6215085" y="5373543"/>
          <a:ext cx="1709737" cy="417513"/>
        </p:xfrm>
        <a:graphic>
          <a:graphicData uri="http://schemas.openxmlformats.org/presentationml/2006/ole">
            <mc:AlternateContent xmlns:mc="http://schemas.openxmlformats.org/markup-compatibility/2006">
              <mc:Choice xmlns:v="urn:schemas-microsoft-com:vml" Requires="v">
                <p:oleObj spid="_x0000_s151720" name="Equation" r:id="rId15" imgW="1041120" imgH="253800" progId="Equation.DSMT4">
                  <p:embed/>
                </p:oleObj>
              </mc:Choice>
              <mc:Fallback>
                <p:oleObj name="Equation" r:id="rId15" imgW="104112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5085" y="5373543"/>
                        <a:ext cx="170973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1" name="Object 9"/>
          <p:cNvGraphicFramePr>
            <a:graphicFrameLocks noChangeAspect="1"/>
          </p:cNvGraphicFramePr>
          <p:nvPr/>
        </p:nvGraphicFramePr>
        <p:xfrm>
          <a:off x="884187" y="5765800"/>
          <a:ext cx="1774825" cy="417513"/>
        </p:xfrm>
        <a:graphic>
          <a:graphicData uri="http://schemas.openxmlformats.org/presentationml/2006/ole">
            <mc:AlternateContent xmlns:mc="http://schemas.openxmlformats.org/markup-compatibility/2006">
              <mc:Choice xmlns:v="urn:schemas-microsoft-com:vml" Requires="v">
                <p:oleObj spid="_x0000_s151721" name="Equation" r:id="rId17" imgW="1079280" imgH="253800" progId="Equation.DSMT4">
                  <p:embed/>
                </p:oleObj>
              </mc:Choice>
              <mc:Fallback>
                <p:oleObj name="Equation" r:id="rId17" imgW="107928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4187" y="5765800"/>
                        <a:ext cx="17748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Υποθέτουμε ότι έχουμε στη διάθεσή μας </a:t>
            </a:r>
            <a:r>
              <a:rPr lang="el-GR" sz="2200" dirty="0" err="1"/>
              <a:t>ισαπέχοντα</a:t>
            </a:r>
            <a:r>
              <a:rPr lang="el-GR" sz="2200" dirty="0"/>
              <a:t> σημεία τα οποία δίνονται ως εξής:</a:t>
            </a:r>
          </a:p>
          <a:p>
            <a:endParaRPr lang="el-GR" sz="2200" dirty="0"/>
          </a:p>
          <a:p>
            <a:pPr>
              <a:spcBef>
                <a:spcPts val="1200"/>
              </a:spcBef>
              <a:buNone/>
            </a:pPr>
            <a:r>
              <a:rPr lang="el-GR" sz="2200" dirty="0"/>
              <a:t>	καθώς και τις αντίστοιχες τιμές της συνάρτησης                         στα σημεία αυτά.</a:t>
            </a:r>
          </a:p>
          <a:p>
            <a:pPr>
              <a:spcBef>
                <a:spcPts val="1800"/>
              </a:spcBef>
            </a:pPr>
            <a:r>
              <a:rPr lang="el-GR" sz="2200" dirty="0"/>
              <a:t>Υποθέτουμε ότι μας ενδιαφέρει να κατασκευάσουμε τύπους αριθμητικής </a:t>
            </a:r>
            <a:r>
              <a:rPr lang="el-GR" sz="2200" dirty="0" err="1"/>
              <a:t>παραγώγισης</a:t>
            </a:r>
            <a:r>
              <a:rPr lang="el-GR" sz="2200" dirty="0"/>
              <a:t> για τον υπολογισμό της τιμής της παραγώγου κοντά στο σημείο      ή ειδικότερα στο σημείο </a:t>
            </a:r>
          </a:p>
        </p:txBody>
      </p:sp>
      <p:graphicFrame>
        <p:nvGraphicFramePr>
          <p:cNvPr id="152578" name="Object 2"/>
          <p:cNvGraphicFramePr>
            <a:graphicFrameLocks noChangeAspect="1"/>
          </p:cNvGraphicFramePr>
          <p:nvPr/>
        </p:nvGraphicFramePr>
        <p:xfrm>
          <a:off x="2012950" y="3355974"/>
          <a:ext cx="5118100" cy="457200"/>
        </p:xfrm>
        <a:graphic>
          <a:graphicData uri="http://schemas.openxmlformats.org/presentationml/2006/ole">
            <mc:AlternateContent xmlns:mc="http://schemas.openxmlformats.org/markup-compatibility/2006">
              <mc:Choice xmlns:v="urn:schemas-microsoft-com:vml" Requires="v">
                <p:oleObj spid="_x0000_s152659" name="Equation" r:id="rId3" imgW="2844720" imgH="253800" progId="Equation.DSMT4">
                  <p:embed/>
                </p:oleObj>
              </mc:Choice>
              <mc:Fallback>
                <p:oleObj name="Equation" r:id="rId3" imgW="28447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3355974"/>
                        <a:ext cx="511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79" name="Object 3"/>
          <p:cNvGraphicFramePr>
            <a:graphicFrameLocks noChangeAspect="1"/>
          </p:cNvGraphicFramePr>
          <p:nvPr/>
        </p:nvGraphicFramePr>
        <p:xfrm>
          <a:off x="6397650" y="3794130"/>
          <a:ext cx="1439863" cy="457200"/>
        </p:xfrm>
        <a:graphic>
          <a:graphicData uri="http://schemas.openxmlformats.org/presentationml/2006/ole">
            <mc:AlternateContent xmlns:mc="http://schemas.openxmlformats.org/markup-compatibility/2006">
              <mc:Choice xmlns:v="urn:schemas-microsoft-com:vml" Requires="v">
                <p:oleObj spid="_x0000_s152660" name="Equation" r:id="rId5" imgW="799920" imgH="253800" progId="Equation.DSMT4">
                  <p:embed/>
                </p:oleObj>
              </mc:Choice>
              <mc:Fallback>
                <p:oleObj name="Equation" r:id="rId5" imgW="7999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650" y="3794130"/>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0" name="Object 4"/>
          <p:cNvGraphicFramePr>
            <a:graphicFrameLocks noChangeAspect="1"/>
          </p:cNvGraphicFramePr>
          <p:nvPr/>
        </p:nvGraphicFramePr>
        <p:xfrm>
          <a:off x="4352922" y="5386767"/>
          <a:ext cx="295275" cy="409575"/>
        </p:xfrm>
        <a:graphic>
          <a:graphicData uri="http://schemas.openxmlformats.org/presentationml/2006/ole">
            <mc:AlternateContent xmlns:mc="http://schemas.openxmlformats.org/markup-compatibility/2006">
              <mc:Choice xmlns:v="urn:schemas-microsoft-com:vml" Requires="v">
                <p:oleObj spid="_x0000_s152661" name="Equation" r:id="rId7" imgW="164880" imgH="228600" progId="Equation.DSMT4">
                  <p:embed/>
                </p:oleObj>
              </mc:Choice>
              <mc:Fallback>
                <p:oleObj name="Equation" r:id="rId7" imgW="1648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2922" y="5386767"/>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2" name="Object 6"/>
          <p:cNvGraphicFramePr>
            <a:graphicFrameLocks noChangeAspect="1"/>
          </p:cNvGraphicFramePr>
          <p:nvPr/>
        </p:nvGraphicFramePr>
        <p:xfrm>
          <a:off x="7493040" y="5386767"/>
          <a:ext cx="361950" cy="409575"/>
        </p:xfrm>
        <a:graphic>
          <a:graphicData uri="http://schemas.openxmlformats.org/presentationml/2006/ole">
            <mc:AlternateContent xmlns:mc="http://schemas.openxmlformats.org/markup-compatibility/2006">
              <mc:Choice xmlns:v="urn:schemas-microsoft-com:vml" Requires="v">
                <p:oleObj spid="_x0000_s152662" name="Equation" r:id="rId9" imgW="203040" imgH="228600" progId="Equation.DSMT4">
                  <p:embed/>
                </p:oleObj>
              </mc:Choice>
              <mc:Fallback>
                <p:oleObj name="Equation" r:id="rId9" imgW="203040" imgH="228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3040" y="5386767"/>
                        <a:ext cx="3619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Χρησιμοποιώντας τη μεταβλητή:</a:t>
            </a:r>
          </a:p>
          <a:p>
            <a:endParaRPr lang="el-GR" sz="2200" dirty="0"/>
          </a:p>
          <a:p>
            <a:pPr>
              <a:spcBef>
                <a:spcPts val="1800"/>
              </a:spcBef>
              <a:buNone/>
            </a:pPr>
            <a:r>
              <a:rPr lang="el-GR" sz="2200" dirty="0"/>
              <a:t>	θεωρούμε το πολυώνυμο παρεμβολής              των προς τα εμπρός διαφορών του </a:t>
            </a:r>
            <a:r>
              <a:rPr lang="en-US" sz="2200" dirty="0"/>
              <a:t>Newton </a:t>
            </a:r>
            <a:r>
              <a:rPr lang="el-GR" sz="2200" dirty="0"/>
              <a:t>που ορίζεται από τα σημεία παρεμβολής </a:t>
            </a:r>
          </a:p>
          <a:p>
            <a:pPr>
              <a:buNone/>
            </a:pPr>
            <a:endParaRPr lang="el-GR" sz="2200" dirty="0"/>
          </a:p>
          <a:p>
            <a:pPr>
              <a:spcBef>
                <a:spcPts val="600"/>
              </a:spcBef>
            </a:pPr>
            <a:r>
              <a:rPr lang="el-GR" sz="2200" dirty="0"/>
              <a:t>Αν υποθέσουμε ότι το πολυώνυμο              προσεγγίζει τη συνάρτηση              τότε έχουμε ότι:</a:t>
            </a:r>
          </a:p>
          <a:p>
            <a:endParaRPr lang="el-GR" sz="2200" dirty="0"/>
          </a:p>
        </p:txBody>
      </p:sp>
      <p:graphicFrame>
        <p:nvGraphicFramePr>
          <p:cNvPr id="153602" name="Object 2"/>
          <p:cNvGraphicFramePr>
            <a:graphicFrameLocks noChangeAspect="1"/>
          </p:cNvGraphicFramePr>
          <p:nvPr/>
        </p:nvGraphicFramePr>
        <p:xfrm>
          <a:off x="3354410" y="2953988"/>
          <a:ext cx="2860675" cy="708025"/>
        </p:xfrm>
        <a:graphic>
          <a:graphicData uri="http://schemas.openxmlformats.org/presentationml/2006/ole">
            <mc:AlternateContent xmlns:mc="http://schemas.openxmlformats.org/markup-compatibility/2006">
              <mc:Choice xmlns:v="urn:schemas-microsoft-com:vml" Requires="v">
                <p:oleObj spid="_x0000_s153723" name="Equation" r:id="rId3" imgW="1587240" imgH="393480" progId="Equation.DSMT4">
                  <p:embed/>
                </p:oleObj>
              </mc:Choice>
              <mc:Fallback>
                <p:oleObj name="Equation" r:id="rId3" imgW="158724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410" y="2953988"/>
                        <a:ext cx="28606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5375286" y="3535893"/>
          <a:ext cx="733425" cy="457200"/>
        </p:xfrm>
        <a:graphic>
          <a:graphicData uri="http://schemas.openxmlformats.org/presentationml/2006/ole">
            <mc:AlternateContent xmlns:mc="http://schemas.openxmlformats.org/markup-compatibility/2006">
              <mc:Choice xmlns:v="urn:schemas-microsoft-com:vml" Requires="v">
                <p:oleObj spid="_x0000_s153724" name="Equation" r:id="rId5" imgW="406080" imgH="253800" progId="Equation.DSMT4">
                  <p:embed/>
                </p:oleObj>
              </mc:Choice>
              <mc:Fallback>
                <p:oleObj name="Equation" r:id="rId5" imgW="406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286" y="3535893"/>
                        <a:ext cx="73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4" name="Object 4"/>
          <p:cNvGraphicFramePr>
            <a:graphicFrameLocks noChangeAspect="1"/>
          </p:cNvGraphicFramePr>
          <p:nvPr/>
        </p:nvGraphicFramePr>
        <p:xfrm>
          <a:off x="870252" y="4168791"/>
          <a:ext cx="1828800" cy="457200"/>
        </p:xfrm>
        <a:graphic>
          <a:graphicData uri="http://schemas.openxmlformats.org/presentationml/2006/ole">
            <mc:AlternateContent xmlns:mc="http://schemas.openxmlformats.org/markup-compatibility/2006">
              <mc:Choice xmlns:v="urn:schemas-microsoft-com:vml" Requires="v">
                <p:oleObj spid="_x0000_s153725" name="Equation" r:id="rId7" imgW="1015920" imgH="253800" progId="Equation.DSMT4">
                  <p:embed/>
                </p:oleObj>
              </mc:Choice>
              <mc:Fallback>
                <p:oleObj name="Equation" r:id="rId7" imgW="101592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252" y="4168791"/>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nvGraphicFramePr>
        <p:xfrm>
          <a:off x="4903449" y="4681731"/>
          <a:ext cx="733425" cy="457200"/>
        </p:xfrm>
        <a:graphic>
          <a:graphicData uri="http://schemas.openxmlformats.org/presentationml/2006/ole">
            <mc:AlternateContent xmlns:mc="http://schemas.openxmlformats.org/markup-compatibility/2006">
              <mc:Choice xmlns:v="urn:schemas-microsoft-com:vml" Requires="v">
                <p:oleObj spid="_x0000_s153726" name="Equation" r:id="rId9" imgW="406080" imgH="253800" progId="Equation.DSMT4">
                  <p:embed/>
                </p:oleObj>
              </mc:Choice>
              <mc:Fallback>
                <p:oleObj name="Equation" r:id="rId9" imgW="4060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3449" y="4681731"/>
                        <a:ext cx="73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2235168" y="5021637"/>
          <a:ext cx="752475" cy="457200"/>
        </p:xfrm>
        <a:graphic>
          <a:graphicData uri="http://schemas.openxmlformats.org/presentationml/2006/ole">
            <mc:AlternateContent xmlns:mc="http://schemas.openxmlformats.org/markup-compatibility/2006">
              <mc:Choice xmlns:v="urn:schemas-microsoft-com:vml" Requires="v">
                <p:oleObj spid="_x0000_s153727" name="Equation" r:id="rId11" imgW="419040" imgH="253800" progId="Equation.DSMT4">
                  <p:embed/>
                </p:oleObj>
              </mc:Choice>
              <mc:Fallback>
                <p:oleObj name="Equation" r:id="rId11" imgW="41904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5168" y="5021637"/>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8" name="Object 8"/>
          <p:cNvGraphicFramePr>
            <a:graphicFrameLocks noChangeAspect="1"/>
          </p:cNvGraphicFramePr>
          <p:nvPr>
            <p:extLst>
              <p:ext uri="{D42A27DB-BD31-4B8C-83A1-F6EECF244321}">
                <p14:modId xmlns:p14="http://schemas.microsoft.com/office/powerpoint/2010/main" val="1368495587"/>
              </p:ext>
            </p:extLst>
          </p:nvPr>
        </p:nvGraphicFramePr>
        <p:xfrm>
          <a:off x="873125" y="5437188"/>
          <a:ext cx="7842250" cy="820737"/>
        </p:xfrm>
        <a:graphic>
          <a:graphicData uri="http://schemas.openxmlformats.org/presentationml/2006/ole">
            <mc:AlternateContent xmlns:mc="http://schemas.openxmlformats.org/markup-compatibility/2006">
              <mc:Choice xmlns:v="urn:schemas-microsoft-com:vml" Requires="v">
                <p:oleObj spid="_x0000_s153728" name="Equation" r:id="rId13" imgW="4368600" imgH="457200" progId="Equation.DSMT4">
                  <p:embed/>
                </p:oleObj>
              </mc:Choice>
              <mc:Fallback>
                <p:oleObj name="Equation" r:id="rId13" imgW="4368600" imgH="457200" progId="Equation.DSMT4">
                  <p:embed/>
                  <p:pic>
                    <p:nvPicPr>
                      <p:cNvPr id="0" name="Picture 8"/>
                      <p:cNvPicPr>
                        <a:picLocks noChangeAspect="1" noChangeArrowheads="1"/>
                      </p:cNvPicPr>
                      <p:nvPr/>
                    </p:nvPicPr>
                    <p:blipFill>
                      <a:blip r:embed="rId14"/>
                      <a:srcRect/>
                      <a:stretch>
                        <a:fillRect/>
                      </a:stretch>
                    </p:blipFill>
                    <p:spPr bwMode="auto">
                      <a:xfrm>
                        <a:off x="873125" y="5437188"/>
                        <a:ext cx="784225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Για να κατασκευάσουμε τύπους αριθμητικής </a:t>
            </a:r>
            <a:r>
              <a:rPr lang="el-GR" sz="2200" dirty="0" err="1"/>
              <a:t>παραγώγισης</a:t>
            </a:r>
            <a:r>
              <a:rPr lang="el-GR" sz="2200" dirty="0"/>
              <a:t> για τον υπολογισμό της τιμής της παραγώγου κοντά στο σημείο         χρησιμοποιούμε το δεύτερο τύπο παρεμβολής των </a:t>
            </a:r>
            <a:r>
              <a:rPr lang="en-US" sz="2200" dirty="0"/>
              <a:t>Gregory</a:t>
            </a:r>
            <a:r>
              <a:rPr lang="el-GR" sz="2200" dirty="0"/>
              <a:t>-</a:t>
            </a:r>
            <a:r>
              <a:rPr lang="en-US" sz="2200" dirty="0"/>
              <a:t>Newton</a:t>
            </a:r>
            <a:r>
              <a:rPr lang="el-GR" sz="2200" dirty="0"/>
              <a:t>.</a:t>
            </a:r>
          </a:p>
          <a:p>
            <a:pPr>
              <a:spcBef>
                <a:spcPts val="1800"/>
              </a:spcBef>
            </a:pPr>
            <a:r>
              <a:rPr lang="el-GR" sz="2200" dirty="0"/>
              <a:t>Θεωρούμε το πολυώνυμο παρεμβολής              των προς τα πίσω διαφορών του </a:t>
            </a:r>
            <a:r>
              <a:rPr lang="en-US" sz="2200" dirty="0"/>
              <a:t>Newton </a:t>
            </a:r>
            <a:r>
              <a:rPr lang="el-GR" sz="2200" dirty="0"/>
              <a:t>που ορίζεται από τα σημεία παρεμβολής                           	               και προσεγγίζουμε τη συνάρτηση           ως εξής:</a:t>
            </a:r>
          </a:p>
        </p:txBody>
      </p:sp>
      <p:graphicFrame>
        <p:nvGraphicFramePr>
          <p:cNvPr id="154626" name="Object 2"/>
          <p:cNvGraphicFramePr>
            <a:graphicFrameLocks noChangeAspect="1"/>
          </p:cNvGraphicFramePr>
          <p:nvPr/>
        </p:nvGraphicFramePr>
        <p:xfrm>
          <a:off x="7323180" y="2915172"/>
          <a:ext cx="388938" cy="411163"/>
        </p:xfrm>
        <a:graphic>
          <a:graphicData uri="http://schemas.openxmlformats.org/presentationml/2006/ole">
            <mc:AlternateContent xmlns:mc="http://schemas.openxmlformats.org/markup-compatibility/2006">
              <mc:Choice xmlns:v="urn:schemas-microsoft-com:vml" Requires="v">
                <p:oleObj spid="_x0000_s154726" name="Equation" r:id="rId4" imgW="215640" imgH="228600" progId="Equation.DSMT4">
                  <p:embed/>
                </p:oleObj>
              </mc:Choice>
              <mc:Fallback>
                <p:oleObj name="Equation" r:id="rId4" imgW="21564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3180" y="2915172"/>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5423088" y="4142679"/>
          <a:ext cx="730250" cy="455613"/>
        </p:xfrm>
        <a:graphic>
          <a:graphicData uri="http://schemas.openxmlformats.org/presentationml/2006/ole">
            <mc:AlternateContent xmlns:mc="http://schemas.openxmlformats.org/markup-compatibility/2006">
              <mc:Choice xmlns:v="urn:schemas-microsoft-com:vml" Requires="v">
                <p:oleObj spid="_x0000_s154727" name="Equation" r:id="rId6" imgW="406080" imgH="253800" progId="Equation.DSMT4">
                  <p:embed/>
                </p:oleObj>
              </mc:Choice>
              <mc:Fallback>
                <p:oleObj name="Equation" r:id="rId6" imgW="406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088" y="4142679"/>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884187" y="4813848"/>
          <a:ext cx="1417637" cy="457200"/>
        </p:xfrm>
        <a:graphic>
          <a:graphicData uri="http://schemas.openxmlformats.org/presentationml/2006/ole">
            <mc:AlternateContent xmlns:mc="http://schemas.openxmlformats.org/markup-compatibility/2006">
              <mc:Choice xmlns:v="urn:schemas-microsoft-com:vml" Requires="v">
                <p:oleObj spid="_x0000_s154728" name="Equation" r:id="rId8" imgW="787320" imgH="253800" progId="Equation.DSMT4">
                  <p:embed/>
                </p:oleObj>
              </mc:Choice>
              <mc:Fallback>
                <p:oleObj name="Equation" r:id="rId8" imgW="78732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187" y="4813848"/>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6263777" y="4827783"/>
          <a:ext cx="611188" cy="420688"/>
        </p:xfrm>
        <a:graphic>
          <a:graphicData uri="http://schemas.openxmlformats.org/presentationml/2006/ole">
            <mc:AlternateContent xmlns:mc="http://schemas.openxmlformats.org/markup-compatibility/2006">
              <mc:Choice xmlns:v="urn:schemas-microsoft-com:vml" Requires="v">
                <p:oleObj spid="_x0000_s154729" name="Equation" r:id="rId10" imgW="368280" imgH="253800" progId="Equation.DSMT4">
                  <p:embed/>
                </p:oleObj>
              </mc:Choice>
              <mc:Fallback>
                <p:oleObj name="Equation" r:id="rId10" imgW="36828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3777" y="4827783"/>
                        <a:ext cx="6111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extLst>
              <p:ext uri="{D42A27DB-BD31-4B8C-83A1-F6EECF244321}">
                <p14:modId xmlns:p14="http://schemas.microsoft.com/office/powerpoint/2010/main" val="1235393253"/>
              </p:ext>
            </p:extLst>
          </p:nvPr>
        </p:nvGraphicFramePr>
        <p:xfrm>
          <a:off x="885825" y="5291138"/>
          <a:ext cx="7372350" cy="823912"/>
        </p:xfrm>
        <a:graphic>
          <a:graphicData uri="http://schemas.openxmlformats.org/presentationml/2006/ole">
            <mc:AlternateContent xmlns:mc="http://schemas.openxmlformats.org/markup-compatibility/2006">
              <mc:Choice xmlns:v="urn:schemas-microsoft-com:vml" Requires="v">
                <p:oleObj spid="_x0000_s154730" name="Equation" r:id="rId12" imgW="4089240" imgH="457200" progId="Equation.DSMT4">
                  <p:embed/>
                </p:oleObj>
              </mc:Choice>
              <mc:Fallback>
                <p:oleObj name="Equation" r:id="rId12" imgW="4089240" imgH="457200" progId="Equation.DSMT4">
                  <p:embed/>
                  <p:pic>
                    <p:nvPicPr>
                      <p:cNvPr id="0" name="Picture 6"/>
                      <p:cNvPicPr>
                        <a:picLocks noChangeAspect="1" noChangeArrowheads="1"/>
                      </p:cNvPicPr>
                      <p:nvPr/>
                    </p:nvPicPr>
                    <p:blipFill>
                      <a:blip r:embed="rId13"/>
                      <a:srcRect/>
                      <a:stretch>
                        <a:fillRect/>
                      </a:stretch>
                    </p:blipFill>
                    <p:spPr bwMode="auto">
                      <a:xfrm>
                        <a:off x="885825" y="5291138"/>
                        <a:ext cx="73723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marL="0" indent="0">
              <a:buNone/>
            </a:pPr>
            <a:r>
              <a:rPr lang="el-GR" sz="2200" b="1" dirty="0"/>
              <a:t>Ορισμός 7.1</a:t>
            </a:r>
            <a:r>
              <a:rPr lang="en-US" sz="2200" b="1" dirty="0"/>
              <a:t> (</a:t>
            </a:r>
            <a:r>
              <a:rPr lang="el-GR" sz="2200" b="1" dirty="0"/>
              <a:t>συνέχεια</a:t>
            </a:r>
            <a:r>
              <a:rPr lang="en-US" sz="2200" b="1" dirty="0"/>
              <a:t>)</a:t>
            </a:r>
            <a:endParaRPr lang="el-GR" sz="2200" b="1" dirty="0"/>
          </a:p>
          <a:p>
            <a:pPr marL="0" indent="0">
              <a:buNone/>
            </a:pPr>
            <a:r>
              <a:rPr lang="el-GR" sz="2200" dirty="0"/>
              <a:t>Αν η συνάρτηση                   έχει μια παράγωγο            σε κάποια περιοχή του σημείου      και αν η συνάρτηση της παραγώγου έχει μια παράγωγο στο       τότε συμβολίζουμε αυτή τη </a:t>
            </a:r>
            <a:r>
              <a:rPr lang="el-GR" sz="2200" b="1" dirty="0"/>
              <a:t>δεύτερη παράγωγο</a:t>
            </a:r>
            <a:r>
              <a:rPr lang="el-GR" sz="2200" dirty="0"/>
              <a:t> με</a:t>
            </a:r>
          </a:p>
          <a:p>
            <a:pPr marL="0" indent="0">
              <a:spcBef>
                <a:spcPts val="1200"/>
              </a:spcBef>
              <a:buNone/>
            </a:pPr>
            <a:endParaRPr lang="el-GR" sz="2200" dirty="0"/>
          </a:p>
          <a:p>
            <a:pPr marL="0" indent="0">
              <a:spcBef>
                <a:spcPts val="1200"/>
              </a:spcBef>
              <a:buNone/>
            </a:pPr>
            <a:r>
              <a:rPr lang="el-GR" sz="2200" dirty="0"/>
              <a:t>Έτσι με διαδοχικές </a:t>
            </a:r>
            <a:r>
              <a:rPr lang="el-GR" sz="2200" dirty="0" err="1"/>
              <a:t>παραγωγίσεις</a:t>
            </a:r>
            <a:r>
              <a:rPr lang="el-GR" sz="2200" dirty="0"/>
              <a:t> μπορούμε να πάρουμε                   	    όπου η </a:t>
            </a:r>
            <a:r>
              <a:rPr lang="el-GR" sz="2200" i="1" dirty="0"/>
              <a:t>       </a:t>
            </a:r>
            <a:r>
              <a:rPr lang="el-GR" sz="2200" b="1" dirty="0"/>
              <a:t>τάξης παράγωγος</a:t>
            </a:r>
            <a:r>
              <a:rPr lang="el-GR" sz="2200" dirty="0"/>
              <a:t> συμβολίζεται ως εξής:</a:t>
            </a:r>
          </a:p>
          <a:p>
            <a:pPr marL="0" indent="0">
              <a:buNone/>
            </a:pPr>
            <a:endParaRPr lang="el-GR" sz="2200" dirty="0"/>
          </a:p>
          <a:p>
            <a:pPr marL="0" indent="0">
              <a:buNone/>
            </a:pPr>
            <a:endParaRPr lang="el-GR" sz="2200" dirty="0"/>
          </a:p>
          <a:p>
            <a:pPr marL="0" indent="0">
              <a:spcBef>
                <a:spcPts val="2400"/>
              </a:spcBef>
              <a:buNone/>
            </a:pPr>
            <a:r>
              <a:rPr lang="el-GR" sz="2200" dirty="0"/>
              <a:t>Ο υπολογισμός μιας παραγώγου ονομάζεται </a:t>
            </a:r>
            <a:r>
              <a:rPr lang="el-GR" sz="2200" b="1" dirty="0" err="1"/>
              <a:t>παραγώγιση</a:t>
            </a:r>
            <a:r>
              <a:rPr lang="el-GR" sz="2200" i="1" dirty="0"/>
              <a:t>.</a:t>
            </a:r>
            <a:endParaRPr lang="el-GR" sz="2200" dirty="0"/>
          </a:p>
          <a:p>
            <a:endParaRPr lang="el-GR" sz="2200" dirty="0"/>
          </a:p>
        </p:txBody>
      </p:sp>
      <p:graphicFrame>
        <p:nvGraphicFramePr>
          <p:cNvPr id="107521" name="Object 1"/>
          <p:cNvGraphicFramePr>
            <a:graphicFrameLocks noChangeAspect="1"/>
          </p:cNvGraphicFramePr>
          <p:nvPr/>
        </p:nvGraphicFramePr>
        <p:xfrm>
          <a:off x="2417733" y="1836076"/>
          <a:ext cx="1096963" cy="457200"/>
        </p:xfrm>
        <a:graphic>
          <a:graphicData uri="http://schemas.openxmlformats.org/presentationml/2006/ole">
            <mc:AlternateContent xmlns:mc="http://schemas.openxmlformats.org/markup-compatibility/2006">
              <mc:Choice xmlns:v="urn:schemas-microsoft-com:vml" Requires="v">
                <p:oleObj spid="_x0000_s107702" name="Equation" r:id="rId3" imgW="609480" imgH="253800" progId="Equation.DSMT4">
                  <p:embed/>
                </p:oleObj>
              </mc:Choice>
              <mc:Fallback>
                <p:oleObj name="Equation" r:id="rId3" imgW="6094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733" y="1836076"/>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2" name="Object 2"/>
          <p:cNvGraphicFramePr>
            <a:graphicFrameLocks noChangeAspect="1"/>
          </p:cNvGraphicFramePr>
          <p:nvPr/>
        </p:nvGraphicFramePr>
        <p:xfrm>
          <a:off x="5763291" y="1836076"/>
          <a:ext cx="730250" cy="455613"/>
        </p:xfrm>
        <a:graphic>
          <a:graphicData uri="http://schemas.openxmlformats.org/presentationml/2006/ole">
            <mc:AlternateContent xmlns:mc="http://schemas.openxmlformats.org/markup-compatibility/2006">
              <mc:Choice xmlns:v="urn:schemas-microsoft-com:vml" Requires="v">
                <p:oleObj spid="_x0000_s107703" name="Equation" r:id="rId5" imgW="406080" imgH="253800" progId="Equation.DSMT4">
                  <p:embed/>
                </p:oleObj>
              </mc:Choice>
              <mc:Fallback>
                <p:oleObj name="Equation" r:id="rId5" imgW="4060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3291" y="1836076"/>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2998770" y="2278663"/>
          <a:ext cx="295275" cy="273050"/>
        </p:xfrm>
        <a:graphic>
          <a:graphicData uri="http://schemas.openxmlformats.org/presentationml/2006/ole">
            <mc:AlternateContent xmlns:mc="http://schemas.openxmlformats.org/markup-compatibility/2006">
              <mc:Choice xmlns:v="urn:schemas-microsoft-com:vml" Requires="v">
                <p:oleObj spid="_x0000_s107704" name="Equation" r:id="rId7" imgW="164880" imgH="152280" progId="Equation.DSMT4">
                  <p:embed/>
                </p:oleObj>
              </mc:Choice>
              <mc:Fallback>
                <p:oleObj name="Equation" r:id="rId7" imgW="164880" imgH="1522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8770" y="227866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5" name="Object 5"/>
          <p:cNvGraphicFramePr>
            <a:graphicFrameLocks noChangeAspect="1"/>
          </p:cNvGraphicFramePr>
          <p:nvPr/>
        </p:nvGraphicFramePr>
        <p:xfrm>
          <a:off x="2298977" y="2621903"/>
          <a:ext cx="295275" cy="273050"/>
        </p:xfrm>
        <a:graphic>
          <a:graphicData uri="http://schemas.openxmlformats.org/presentationml/2006/ole">
            <mc:AlternateContent xmlns:mc="http://schemas.openxmlformats.org/markup-compatibility/2006">
              <mc:Choice xmlns:v="urn:schemas-microsoft-com:vml" Requires="v">
                <p:oleObj spid="_x0000_s107705" name="Equation" r:id="rId9" imgW="164880" imgH="152280" progId="Equation.DSMT4">
                  <p:embed/>
                </p:oleObj>
              </mc:Choice>
              <mc:Fallback>
                <p:oleObj name="Equation" r:id="rId9" imgW="164880" imgH="152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8977" y="262190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6" name="Object 6"/>
          <p:cNvGraphicFramePr>
            <a:graphicFrameLocks noChangeAspect="1"/>
          </p:cNvGraphicFramePr>
          <p:nvPr/>
        </p:nvGraphicFramePr>
        <p:xfrm>
          <a:off x="555570" y="2881305"/>
          <a:ext cx="846137" cy="457200"/>
        </p:xfrm>
        <a:graphic>
          <a:graphicData uri="http://schemas.openxmlformats.org/presentationml/2006/ole">
            <mc:AlternateContent xmlns:mc="http://schemas.openxmlformats.org/markup-compatibility/2006">
              <mc:Choice xmlns:v="urn:schemas-microsoft-com:vml" Requires="v">
                <p:oleObj spid="_x0000_s107706" name="Equation" r:id="rId10" imgW="469800" imgH="253800" progId="Equation.DSMT4">
                  <p:embed/>
                </p:oleObj>
              </mc:Choice>
              <mc:Fallback>
                <p:oleObj name="Equation" r:id="rId10" imgW="46980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570" y="2881305"/>
                        <a:ext cx="84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7" name="Object 7"/>
          <p:cNvGraphicFramePr>
            <a:graphicFrameLocks noChangeAspect="1"/>
          </p:cNvGraphicFramePr>
          <p:nvPr/>
        </p:nvGraphicFramePr>
        <p:xfrm>
          <a:off x="7018371" y="3474730"/>
          <a:ext cx="1598612" cy="457200"/>
        </p:xfrm>
        <a:graphic>
          <a:graphicData uri="http://schemas.openxmlformats.org/presentationml/2006/ole">
            <mc:AlternateContent xmlns:mc="http://schemas.openxmlformats.org/markup-compatibility/2006">
              <mc:Choice xmlns:v="urn:schemas-microsoft-com:vml" Requires="v">
                <p:oleObj spid="_x0000_s107707" name="Equation" r:id="rId12" imgW="888840" imgH="253800" progId="Equation.DSMT4">
                  <p:embed/>
                </p:oleObj>
              </mc:Choice>
              <mc:Fallback>
                <p:oleObj name="Equation" r:id="rId12" imgW="88884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8371" y="3474730"/>
                        <a:ext cx="1598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8" name="Object 8"/>
          <p:cNvGraphicFramePr>
            <a:graphicFrameLocks noChangeAspect="1"/>
          </p:cNvGraphicFramePr>
          <p:nvPr/>
        </p:nvGraphicFramePr>
        <p:xfrm>
          <a:off x="482544" y="3794130"/>
          <a:ext cx="1166813" cy="457200"/>
        </p:xfrm>
        <a:graphic>
          <a:graphicData uri="http://schemas.openxmlformats.org/presentationml/2006/ole">
            <mc:AlternateContent xmlns:mc="http://schemas.openxmlformats.org/markup-compatibility/2006">
              <mc:Choice xmlns:v="urn:schemas-microsoft-com:vml" Requires="v">
                <p:oleObj spid="_x0000_s107708" name="Equation" r:id="rId14" imgW="647640" imgH="253800" progId="Equation.DSMT4">
                  <p:embed/>
                </p:oleObj>
              </mc:Choice>
              <mc:Fallback>
                <p:oleObj name="Equation" r:id="rId14" imgW="64764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2544" y="3794130"/>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9" name="Object 9"/>
          <p:cNvGraphicFramePr>
            <a:graphicFrameLocks noChangeAspect="1"/>
          </p:cNvGraphicFramePr>
          <p:nvPr/>
        </p:nvGraphicFramePr>
        <p:xfrm>
          <a:off x="2601891" y="3929712"/>
          <a:ext cx="436563" cy="252413"/>
        </p:xfrm>
        <a:graphic>
          <a:graphicData uri="http://schemas.openxmlformats.org/presentationml/2006/ole">
            <mc:AlternateContent xmlns:mc="http://schemas.openxmlformats.org/markup-compatibility/2006">
              <mc:Choice xmlns:v="urn:schemas-microsoft-com:vml" Requires="v">
                <p:oleObj spid="_x0000_s107709" name="Equation" r:id="rId16" imgW="241200" imgH="139680" progId="Equation.DSMT4">
                  <p:embed/>
                </p:oleObj>
              </mc:Choice>
              <mc:Fallback>
                <p:oleObj name="Equation" r:id="rId16" imgW="241200" imgH="1396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01891" y="3929712"/>
                        <a:ext cx="43656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30" name="Object 10"/>
          <p:cNvGraphicFramePr>
            <a:graphicFrameLocks noChangeAspect="1"/>
          </p:cNvGraphicFramePr>
          <p:nvPr/>
        </p:nvGraphicFramePr>
        <p:xfrm>
          <a:off x="2198655" y="4378338"/>
          <a:ext cx="4138613" cy="777875"/>
        </p:xfrm>
        <a:graphic>
          <a:graphicData uri="http://schemas.openxmlformats.org/presentationml/2006/ole">
            <mc:AlternateContent xmlns:mc="http://schemas.openxmlformats.org/markup-compatibility/2006">
              <mc:Choice xmlns:v="urn:schemas-microsoft-com:vml" Requires="v">
                <p:oleObj spid="_x0000_s107710" name="Equation" r:id="rId18" imgW="2298600" imgH="431640" progId="Equation.DSMT4">
                  <p:embed/>
                </p:oleObj>
              </mc:Choice>
              <mc:Fallback>
                <p:oleObj name="Equation" r:id="rId18" imgW="2298600" imgH="43164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8655" y="4378338"/>
                        <a:ext cx="41386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marL="0" indent="0">
              <a:buNone/>
            </a:pPr>
            <a:r>
              <a:rPr lang="el-GR" sz="2000" u="sng" dirty="0"/>
              <a:t>Τύποι </a:t>
            </a:r>
            <a:r>
              <a:rPr lang="el-GR" sz="2000" u="sng" dirty="0" err="1"/>
              <a:t>παραγώγισης</a:t>
            </a:r>
            <a:r>
              <a:rPr lang="el-GR" sz="2000" u="sng" dirty="0"/>
              <a:t> με χρήση των τύπων παρεμβολής των </a:t>
            </a:r>
            <a:r>
              <a:rPr lang="en-US" sz="2000" u="sng" dirty="0"/>
              <a:t>Gregory</a:t>
            </a:r>
            <a:r>
              <a:rPr lang="el-GR" sz="2000" u="sng" dirty="0"/>
              <a:t>-</a:t>
            </a:r>
            <a:r>
              <a:rPr lang="en-US" sz="2000" u="sng" dirty="0"/>
              <a:t>Newton</a:t>
            </a:r>
            <a:endParaRPr lang="el-GR" sz="2000" u="sng" dirty="0"/>
          </a:p>
          <a:p>
            <a:r>
              <a:rPr lang="el-GR" sz="2000" dirty="0"/>
              <a:t>Στη συνέχεια προσεγγίζοντας την παράγωγο</a:t>
            </a:r>
            <a:r>
              <a:rPr lang="en-US" sz="2000" dirty="0"/>
              <a:t>            </a:t>
            </a:r>
            <a:r>
              <a:rPr lang="el-GR" sz="2000" dirty="0"/>
              <a:t> με την αντίστοιχη παράγωγο του πολυωνύμου</a:t>
            </a:r>
            <a:r>
              <a:rPr lang="en-US" sz="2000" dirty="0"/>
              <a:t>            </a:t>
            </a:r>
            <a:r>
              <a:rPr lang="el-GR" sz="2000" dirty="0"/>
              <a:t>και </a:t>
            </a:r>
            <a:r>
              <a:rPr lang="el-GR" sz="2000" dirty="0" err="1"/>
              <a:t>παραγωγίζοντας</a:t>
            </a:r>
            <a:r>
              <a:rPr lang="el-GR" sz="2000" dirty="0"/>
              <a:t> ως προς</a:t>
            </a:r>
            <a:r>
              <a:rPr lang="en-US" sz="2000" dirty="0"/>
              <a:t> </a:t>
            </a:r>
            <a:r>
              <a:rPr lang="el-GR" sz="2000" dirty="0"/>
              <a:t>προκύπτει:</a:t>
            </a:r>
          </a:p>
          <a:p>
            <a:endParaRPr lang="el-GR" sz="2000" dirty="0"/>
          </a:p>
          <a:p>
            <a:endParaRPr lang="el-GR" sz="2000" dirty="0"/>
          </a:p>
          <a:p>
            <a:endParaRPr lang="el-GR" sz="2000" dirty="0"/>
          </a:p>
          <a:p>
            <a:endParaRPr lang="el-GR" sz="2000" dirty="0"/>
          </a:p>
          <a:p>
            <a:pPr>
              <a:spcBef>
                <a:spcPts val="1200"/>
              </a:spcBef>
            </a:pPr>
            <a:r>
              <a:rPr lang="el-GR" sz="2000" dirty="0"/>
              <a:t>Από την παραπάνω σχέση έχουμε ότι:</a:t>
            </a:r>
          </a:p>
        </p:txBody>
      </p:sp>
      <p:graphicFrame>
        <p:nvGraphicFramePr>
          <p:cNvPr id="155650" name="Object 2"/>
          <p:cNvGraphicFramePr>
            <a:graphicFrameLocks noChangeAspect="1"/>
          </p:cNvGraphicFramePr>
          <p:nvPr/>
        </p:nvGraphicFramePr>
        <p:xfrm>
          <a:off x="5516055" y="2162334"/>
          <a:ext cx="665163" cy="415925"/>
        </p:xfrm>
        <a:graphic>
          <a:graphicData uri="http://schemas.openxmlformats.org/presentationml/2006/ole">
            <mc:AlternateContent xmlns:mc="http://schemas.openxmlformats.org/markup-compatibility/2006">
              <mc:Choice xmlns:v="urn:schemas-microsoft-com:vml" Requires="v">
                <p:oleObj spid="_x0000_s155751" name="Equation" r:id="rId3" imgW="406080" imgH="253800" progId="Equation.DSMT4">
                  <p:embed/>
                </p:oleObj>
              </mc:Choice>
              <mc:Fallback>
                <p:oleObj name="Equation" r:id="rId3" imgW="4060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055" y="2162334"/>
                        <a:ext cx="66516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2" name="Object 4"/>
          <p:cNvGraphicFramePr>
            <a:graphicFrameLocks noChangeAspect="1"/>
          </p:cNvGraphicFramePr>
          <p:nvPr/>
        </p:nvGraphicFramePr>
        <p:xfrm>
          <a:off x="3833097" y="2454438"/>
          <a:ext cx="665163" cy="415925"/>
        </p:xfrm>
        <a:graphic>
          <a:graphicData uri="http://schemas.openxmlformats.org/presentationml/2006/ole">
            <mc:AlternateContent xmlns:mc="http://schemas.openxmlformats.org/markup-compatibility/2006">
              <mc:Choice xmlns:v="urn:schemas-microsoft-com:vml" Requires="v">
                <p:oleObj spid="_x0000_s155752" name="Equation" r:id="rId5" imgW="406080" imgH="253800" progId="Equation.DSMT4">
                  <p:embed/>
                </p:oleObj>
              </mc:Choice>
              <mc:Fallback>
                <p:oleObj name="Equation" r:id="rId5" imgW="40608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3097" y="2454438"/>
                        <a:ext cx="66516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3" name="Object 5"/>
          <p:cNvGraphicFramePr>
            <a:graphicFrameLocks noChangeAspect="1"/>
          </p:cNvGraphicFramePr>
          <p:nvPr/>
        </p:nvGraphicFramePr>
        <p:xfrm>
          <a:off x="7543314" y="2572620"/>
          <a:ext cx="207963" cy="228600"/>
        </p:xfrm>
        <a:graphic>
          <a:graphicData uri="http://schemas.openxmlformats.org/presentationml/2006/ole">
            <mc:AlternateContent xmlns:mc="http://schemas.openxmlformats.org/markup-compatibility/2006">
              <mc:Choice xmlns:v="urn:schemas-microsoft-com:vml" Requires="v">
                <p:oleObj spid="_x0000_s155753" name="Equation" r:id="rId7" imgW="126720" imgH="139680" progId="Equation.DSMT4">
                  <p:embed/>
                </p:oleObj>
              </mc:Choice>
              <mc:Fallback>
                <p:oleObj name="Equation" r:id="rId7" imgW="126720" imgH="139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314" y="2572620"/>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4" name="Object 6"/>
          <p:cNvGraphicFramePr>
            <a:graphicFrameLocks noChangeAspect="1"/>
          </p:cNvGraphicFramePr>
          <p:nvPr>
            <p:extLst>
              <p:ext uri="{D42A27DB-BD31-4B8C-83A1-F6EECF244321}">
                <p14:modId xmlns:p14="http://schemas.microsoft.com/office/powerpoint/2010/main" val="1793940521"/>
              </p:ext>
            </p:extLst>
          </p:nvPr>
        </p:nvGraphicFramePr>
        <p:xfrm>
          <a:off x="1592263" y="3170254"/>
          <a:ext cx="5959475" cy="1500188"/>
        </p:xfrm>
        <a:graphic>
          <a:graphicData uri="http://schemas.openxmlformats.org/presentationml/2006/ole">
            <mc:AlternateContent xmlns:mc="http://schemas.openxmlformats.org/markup-compatibility/2006">
              <mc:Choice xmlns:v="urn:schemas-microsoft-com:vml" Requires="v">
                <p:oleObj spid="_x0000_s155754" name="Equation" r:id="rId9" imgW="3632040" imgH="914400" progId="Equation.DSMT4">
                  <p:embed/>
                </p:oleObj>
              </mc:Choice>
              <mc:Fallback>
                <p:oleObj name="Equation" r:id="rId9" imgW="3632040" imgH="914400" progId="Equation.DSMT4">
                  <p:embed/>
                  <p:pic>
                    <p:nvPicPr>
                      <p:cNvPr id="0" name="Picture 6"/>
                      <p:cNvPicPr>
                        <a:picLocks noChangeAspect="1" noChangeArrowheads="1"/>
                      </p:cNvPicPr>
                      <p:nvPr/>
                    </p:nvPicPr>
                    <p:blipFill>
                      <a:blip r:embed="rId10"/>
                      <a:srcRect/>
                      <a:stretch>
                        <a:fillRect/>
                      </a:stretch>
                    </p:blipFill>
                    <p:spPr bwMode="auto">
                      <a:xfrm>
                        <a:off x="1592263" y="3170254"/>
                        <a:ext cx="595947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5" name="Object 7"/>
          <p:cNvGraphicFramePr>
            <a:graphicFrameLocks noChangeAspect="1"/>
          </p:cNvGraphicFramePr>
          <p:nvPr>
            <p:extLst>
              <p:ext uri="{D42A27DB-BD31-4B8C-83A1-F6EECF244321}">
                <p14:modId xmlns:p14="http://schemas.microsoft.com/office/powerpoint/2010/main" val="3285338595"/>
              </p:ext>
            </p:extLst>
          </p:nvPr>
        </p:nvGraphicFramePr>
        <p:xfrm>
          <a:off x="677863" y="5254625"/>
          <a:ext cx="7789862" cy="792163"/>
        </p:xfrm>
        <a:graphic>
          <a:graphicData uri="http://schemas.openxmlformats.org/presentationml/2006/ole">
            <mc:AlternateContent xmlns:mc="http://schemas.openxmlformats.org/markup-compatibility/2006">
              <mc:Choice xmlns:v="urn:schemas-microsoft-com:vml" Requires="v">
                <p:oleObj spid="_x0000_s155755" name="Equation" r:id="rId11" imgW="4749480" imgH="482400" progId="Equation.DSMT4">
                  <p:embed/>
                </p:oleObj>
              </mc:Choice>
              <mc:Fallback>
                <p:oleObj name="Equation" r:id="rId11" imgW="4749480" imgH="482400" progId="Equation.DSMT4">
                  <p:embed/>
                  <p:pic>
                    <p:nvPicPr>
                      <p:cNvPr id="0" name="Picture 7"/>
                      <p:cNvPicPr>
                        <a:picLocks noChangeAspect="1" noChangeArrowheads="1"/>
                      </p:cNvPicPr>
                      <p:nvPr/>
                    </p:nvPicPr>
                    <p:blipFill>
                      <a:blip r:embed="rId12"/>
                      <a:srcRect/>
                      <a:stretch>
                        <a:fillRect/>
                      </a:stretch>
                    </p:blipFill>
                    <p:spPr bwMode="auto">
                      <a:xfrm>
                        <a:off x="677863" y="5254625"/>
                        <a:ext cx="77898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Οι αντίστοιχες </a:t>
            </a:r>
            <a:r>
              <a:rPr lang="el-GR" sz="2200" dirty="0" err="1"/>
              <a:t>παραγωγίσεις</a:t>
            </a:r>
            <a:r>
              <a:rPr lang="el-GR" sz="2200" dirty="0"/>
              <a:t> ως προς      μπορούν να γίνουν εύκολα, όπως ενδεικτικά δίνουμε παρακάτω για ορισμένες από αυτές:</a:t>
            </a:r>
          </a:p>
        </p:txBody>
      </p:sp>
      <p:graphicFrame>
        <p:nvGraphicFramePr>
          <p:cNvPr id="156674" name="Object 2"/>
          <p:cNvGraphicFramePr>
            <a:graphicFrameLocks noChangeAspect="1"/>
          </p:cNvGraphicFramePr>
          <p:nvPr/>
        </p:nvGraphicFramePr>
        <p:xfrm>
          <a:off x="5265747" y="2673516"/>
          <a:ext cx="204787" cy="252413"/>
        </p:xfrm>
        <a:graphic>
          <a:graphicData uri="http://schemas.openxmlformats.org/presentationml/2006/ole">
            <mc:AlternateContent xmlns:mc="http://schemas.openxmlformats.org/markup-compatibility/2006">
              <mc:Choice xmlns:v="urn:schemas-microsoft-com:vml" Requires="v">
                <p:oleObj spid="_x0000_s156714" name="Equation" r:id="rId3" imgW="114120" imgH="139680" progId="Equation.DSMT4">
                  <p:embed/>
                </p:oleObj>
              </mc:Choice>
              <mc:Fallback>
                <p:oleObj name="Equation" r:id="rId3" imgW="114120" imgH="139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47" y="2673516"/>
                        <a:ext cx="2047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nvGraphicFramePr>
        <p:xfrm>
          <a:off x="1268413" y="3648078"/>
          <a:ext cx="6607175" cy="2652712"/>
        </p:xfrm>
        <a:graphic>
          <a:graphicData uri="http://schemas.openxmlformats.org/presentationml/2006/ole">
            <mc:AlternateContent xmlns:mc="http://schemas.openxmlformats.org/markup-compatibility/2006">
              <mc:Choice xmlns:v="urn:schemas-microsoft-com:vml" Requires="v">
                <p:oleObj spid="_x0000_s156715" name="Equation" r:id="rId5" imgW="3670200" imgH="1473120" progId="Equation.DSMT4">
                  <p:embed/>
                </p:oleObj>
              </mc:Choice>
              <mc:Fallback>
                <p:oleObj name="Equation" r:id="rId5" imgW="3670200" imgH="1473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413" y="3648078"/>
                        <a:ext cx="6607175"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τη βοήθεια των παραπάνω σχέσεων μπορούμε τελικά να πάρουμε τον ακόλουθο τύπο αριθμητικής </a:t>
            </a:r>
            <a:r>
              <a:rPr lang="el-GR" sz="2200" dirty="0" err="1"/>
              <a:t>παραγώγισης</a:t>
            </a:r>
            <a:r>
              <a:rPr lang="el-GR" sz="2200" dirty="0"/>
              <a:t>:</a:t>
            </a:r>
          </a:p>
        </p:txBody>
      </p:sp>
      <p:graphicFrame>
        <p:nvGraphicFramePr>
          <p:cNvPr id="157698" name="Object 2"/>
          <p:cNvGraphicFramePr>
            <a:graphicFrameLocks noChangeAspect="1"/>
          </p:cNvGraphicFramePr>
          <p:nvPr>
            <p:extLst>
              <p:ext uri="{D42A27DB-BD31-4B8C-83A1-F6EECF244321}">
                <p14:modId xmlns:p14="http://schemas.microsoft.com/office/powerpoint/2010/main" val="3306918789"/>
              </p:ext>
            </p:extLst>
          </p:nvPr>
        </p:nvGraphicFramePr>
        <p:xfrm>
          <a:off x="185738" y="3502025"/>
          <a:ext cx="8764587" cy="866775"/>
        </p:xfrm>
        <a:graphic>
          <a:graphicData uri="http://schemas.openxmlformats.org/presentationml/2006/ole">
            <mc:AlternateContent xmlns:mc="http://schemas.openxmlformats.org/markup-compatibility/2006">
              <mc:Choice xmlns:v="urn:schemas-microsoft-com:vml" Requires="v">
                <p:oleObj spid="_x0000_s157718" name="Equation" r:id="rId3" imgW="4876560" imgH="482400" progId="Equation.DSMT4">
                  <p:embed/>
                </p:oleObj>
              </mc:Choice>
              <mc:Fallback>
                <p:oleObj name="Equation" r:id="rId3" imgW="4876560" imgH="482400" progId="Equation.DSMT4">
                  <p:embed/>
                  <p:pic>
                    <p:nvPicPr>
                      <p:cNvPr id="0" name="Picture 2"/>
                      <p:cNvPicPr>
                        <a:picLocks noChangeAspect="1" noChangeArrowheads="1"/>
                      </p:cNvPicPr>
                      <p:nvPr/>
                    </p:nvPicPr>
                    <p:blipFill>
                      <a:blip r:embed="rId4"/>
                      <a:srcRect/>
                      <a:stretch>
                        <a:fillRect/>
                      </a:stretch>
                    </p:blipFill>
                    <p:spPr bwMode="auto">
                      <a:xfrm>
                        <a:off x="185738" y="3502025"/>
                        <a:ext cx="876458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Αν χρησιμοποιήσουμε το πολυώνυμο παρεμβολής (31) των προς τα πίσω διαφορών του </a:t>
            </a:r>
            <a:r>
              <a:rPr lang="en-US" sz="2200" dirty="0"/>
              <a:t>Newton</a:t>
            </a:r>
            <a:r>
              <a:rPr lang="el-GR" sz="2200" dirty="0"/>
              <a:t>, επειδή το πολυώνυμο αυτό κατασκευάστηκε για                      τότε έχουμε ότι:</a:t>
            </a:r>
          </a:p>
          <a:p>
            <a:pPr>
              <a:buNone/>
            </a:pPr>
            <a:endParaRPr lang="el-GR" sz="2200" dirty="0"/>
          </a:p>
          <a:p>
            <a:pPr>
              <a:spcBef>
                <a:spcPts val="2400"/>
              </a:spcBef>
            </a:pPr>
            <a:r>
              <a:rPr lang="el-GR" sz="2200" dirty="0"/>
              <a:t>Έτσι, προκύπτει ο ακόλουθος τύπος αριθμητικής </a:t>
            </a:r>
            <a:r>
              <a:rPr lang="el-GR" sz="2200" dirty="0" err="1"/>
              <a:t>παραγώγισης</a:t>
            </a:r>
            <a:r>
              <a:rPr lang="el-GR" sz="2200" dirty="0"/>
              <a:t>:</a:t>
            </a:r>
          </a:p>
        </p:txBody>
      </p:sp>
      <p:graphicFrame>
        <p:nvGraphicFramePr>
          <p:cNvPr id="158722" name="Object 2"/>
          <p:cNvGraphicFramePr>
            <a:graphicFrameLocks noChangeAspect="1"/>
          </p:cNvGraphicFramePr>
          <p:nvPr/>
        </p:nvGraphicFramePr>
        <p:xfrm>
          <a:off x="3282950" y="3257550"/>
          <a:ext cx="1298575" cy="409575"/>
        </p:xfrm>
        <a:graphic>
          <a:graphicData uri="http://schemas.openxmlformats.org/presentationml/2006/ole">
            <mc:AlternateContent xmlns:mc="http://schemas.openxmlformats.org/markup-compatibility/2006">
              <mc:Choice xmlns:v="urn:schemas-microsoft-com:vml" Requires="v">
                <p:oleObj spid="_x0000_s158782" name="Equation" r:id="rId3" imgW="723600" imgH="228600" progId="Equation.DSMT4">
                  <p:embed/>
                </p:oleObj>
              </mc:Choice>
              <mc:Fallback>
                <p:oleObj name="Equation" r:id="rId3" imgW="723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50" y="3257550"/>
                        <a:ext cx="1298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nvGraphicFramePr>
        <p:xfrm>
          <a:off x="4012406" y="3648078"/>
          <a:ext cx="1119188" cy="708025"/>
        </p:xfrm>
        <a:graphic>
          <a:graphicData uri="http://schemas.openxmlformats.org/presentationml/2006/ole">
            <mc:AlternateContent xmlns:mc="http://schemas.openxmlformats.org/markup-compatibility/2006">
              <mc:Choice xmlns:v="urn:schemas-microsoft-com:vml" Requires="v">
                <p:oleObj spid="_x0000_s158783" name="Equation" r:id="rId5" imgW="622080" imgH="393480" progId="Equation.DSMT4">
                  <p:embed/>
                </p:oleObj>
              </mc:Choice>
              <mc:Fallback>
                <p:oleObj name="Equation" r:id="rId5" imgW="6220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2406" y="3648078"/>
                        <a:ext cx="1119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2079034866"/>
              </p:ext>
            </p:extLst>
          </p:nvPr>
        </p:nvGraphicFramePr>
        <p:xfrm>
          <a:off x="1154113" y="4670425"/>
          <a:ext cx="7008812" cy="1643063"/>
        </p:xfrm>
        <a:graphic>
          <a:graphicData uri="http://schemas.openxmlformats.org/presentationml/2006/ole">
            <mc:AlternateContent xmlns:mc="http://schemas.openxmlformats.org/markup-compatibility/2006">
              <mc:Choice xmlns:v="urn:schemas-microsoft-com:vml" Requires="v">
                <p:oleObj spid="_x0000_s158784" name="Equation" r:id="rId7" imgW="3898800" imgH="914400" progId="Equation.DSMT4">
                  <p:embed/>
                </p:oleObj>
              </mc:Choice>
              <mc:Fallback>
                <p:oleObj name="Equation" r:id="rId7" imgW="3898800" imgH="914400" progId="Equation.DSMT4">
                  <p:embed/>
                  <p:pic>
                    <p:nvPicPr>
                      <p:cNvPr id="0" name="Picture 4"/>
                      <p:cNvPicPr>
                        <a:picLocks noChangeAspect="1" noChangeArrowheads="1"/>
                      </p:cNvPicPr>
                      <p:nvPr/>
                    </p:nvPicPr>
                    <p:blipFill>
                      <a:blip r:embed="rId8"/>
                      <a:srcRect/>
                      <a:stretch>
                        <a:fillRect/>
                      </a:stretch>
                    </p:blipFill>
                    <p:spPr bwMode="auto">
                      <a:xfrm>
                        <a:off x="1154113" y="4670425"/>
                        <a:ext cx="7008812"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βάση τους τύπους (32) και (33) και για συγκεκριμένες τιμές του        </a:t>
            </a:r>
            <a:r>
              <a:rPr lang="el-GR" sz="2200" dirty="0">
                <a:solidFill>
                  <a:schemeClr val="bg1"/>
                </a:solidFill>
              </a:rPr>
              <a:t>.                 </a:t>
            </a:r>
            <a:r>
              <a:rPr lang="el-GR" sz="2200" dirty="0"/>
              <a:t>μπορούμε να πάρουμε αντίστοιχους τύπους αριθμητικής </a:t>
            </a:r>
            <a:r>
              <a:rPr lang="el-GR" sz="2200" dirty="0" err="1"/>
              <a:t>παραγώγισης</a:t>
            </a:r>
            <a:r>
              <a:rPr lang="el-GR" sz="2200" dirty="0"/>
              <a:t>. </a:t>
            </a:r>
          </a:p>
          <a:p>
            <a:r>
              <a:rPr lang="el-GR" sz="2200" dirty="0"/>
              <a:t>Για παράδειγμα, για             και θέτοντας           στη Σχέση (29), από τον τύπο (32) έχουμε:</a:t>
            </a:r>
          </a:p>
          <a:p>
            <a:endParaRPr lang="el-GR" sz="2200" dirty="0"/>
          </a:p>
          <a:p>
            <a:endParaRPr lang="el-GR" sz="2200" dirty="0"/>
          </a:p>
          <a:p>
            <a:pPr>
              <a:spcBef>
                <a:spcPts val="1800"/>
              </a:spcBef>
            </a:pPr>
            <a:r>
              <a:rPr lang="el-GR" sz="2200" dirty="0"/>
              <a:t>Από την παραπάνω σχέση για διάφορες τιμές του      μπορούμε να πάρουμε τους αντίστοιχους τύπους. </a:t>
            </a:r>
          </a:p>
        </p:txBody>
      </p:sp>
      <p:graphicFrame>
        <p:nvGraphicFramePr>
          <p:cNvPr id="159747" name="Object 3"/>
          <p:cNvGraphicFramePr>
            <a:graphicFrameLocks noChangeAspect="1"/>
          </p:cNvGraphicFramePr>
          <p:nvPr/>
        </p:nvGraphicFramePr>
        <p:xfrm>
          <a:off x="903076" y="3016427"/>
          <a:ext cx="1101725" cy="274637"/>
        </p:xfrm>
        <a:graphic>
          <a:graphicData uri="http://schemas.openxmlformats.org/presentationml/2006/ole">
            <mc:AlternateContent xmlns:mc="http://schemas.openxmlformats.org/markup-compatibility/2006">
              <mc:Choice xmlns:v="urn:schemas-microsoft-com:vml" Requires="v">
                <p:oleObj spid="_x0000_s159847" name="Equation" r:id="rId3" imgW="609480" imgH="152280" progId="Equation.DSMT4">
                  <p:embed/>
                </p:oleObj>
              </mc:Choice>
              <mc:Fallback>
                <p:oleObj name="Equation" r:id="rId3" imgW="609480" imgH="1522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076" y="3016427"/>
                        <a:ext cx="1101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nvGraphicFramePr>
        <p:xfrm>
          <a:off x="3271653" y="3651435"/>
          <a:ext cx="704850" cy="409575"/>
        </p:xfrm>
        <a:graphic>
          <a:graphicData uri="http://schemas.openxmlformats.org/presentationml/2006/ole">
            <mc:AlternateContent xmlns:mc="http://schemas.openxmlformats.org/markup-compatibility/2006">
              <mc:Choice xmlns:v="urn:schemas-microsoft-com:vml" Requires="v">
                <p:oleObj spid="_x0000_s159848" name="Equation" r:id="rId5" imgW="393480" imgH="228600" progId="Equation.DSMT4">
                  <p:embed/>
                </p:oleObj>
              </mc:Choice>
              <mc:Fallback>
                <p:oleObj name="Equation" r:id="rId5" imgW="39348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1653" y="3651435"/>
                        <a:ext cx="704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9" name="Object 5"/>
          <p:cNvGraphicFramePr>
            <a:graphicFrameLocks noChangeAspect="1"/>
          </p:cNvGraphicFramePr>
          <p:nvPr/>
        </p:nvGraphicFramePr>
        <p:xfrm>
          <a:off x="5521338" y="3681945"/>
          <a:ext cx="619125" cy="320675"/>
        </p:xfrm>
        <a:graphic>
          <a:graphicData uri="http://schemas.openxmlformats.org/presentationml/2006/ole">
            <mc:AlternateContent xmlns:mc="http://schemas.openxmlformats.org/markup-compatibility/2006">
              <mc:Choice xmlns:v="urn:schemas-microsoft-com:vml" Requires="v">
                <p:oleObj spid="_x0000_s159849" name="Equation" r:id="rId7" imgW="342720" imgH="177480" progId="Equation.DSMT4">
                  <p:embed/>
                </p:oleObj>
              </mc:Choice>
              <mc:Fallback>
                <p:oleObj name="Equation" r:id="rId7" imgW="34272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338" y="3681945"/>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0" name="Object 6"/>
          <p:cNvGraphicFramePr>
            <a:graphicFrameLocks noChangeAspect="1"/>
          </p:cNvGraphicFramePr>
          <p:nvPr>
            <p:extLst>
              <p:ext uri="{D42A27DB-BD31-4B8C-83A1-F6EECF244321}">
                <p14:modId xmlns:p14="http://schemas.microsoft.com/office/powerpoint/2010/main" val="482534122"/>
              </p:ext>
            </p:extLst>
          </p:nvPr>
        </p:nvGraphicFramePr>
        <p:xfrm>
          <a:off x="1189038" y="4487863"/>
          <a:ext cx="6765925" cy="777875"/>
        </p:xfrm>
        <a:graphic>
          <a:graphicData uri="http://schemas.openxmlformats.org/presentationml/2006/ole">
            <mc:AlternateContent xmlns:mc="http://schemas.openxmlformats.org/markup-compatibility/2006">
              <mc:Choice xmlns:v="urn:schemas-microsoft-com:vml" Requires="v">
                <p:oleObj spid="_x0000_s159850" name="Equation" r:id="rId9" imgW="3759120" imgH="431640" progId="Equation.DSMT4">
                  <p:embed/>
                </p:oleObj>
              </mc:Choice>
              <mc:Fallback>
                <p:oleObj name="Equation" r:id="rId9" imgW="3759120" imgH="431640" progId="Equation.DSMT4">
                  <p:embed/>
                  <p:pic>
                    <p:nvPicPr>
                      <p:cNvPr id="0" name="Picture 6"/>
                      <p:cNvPicPr>
                        <a:picLocks noChangeAspect="1" noChangeArrowheads="1"/>
                      </p:cNvPicPr>
                      <p:nvPr/>
                    </p:nvPicPr>
                    <p:blipFill>
                      <a:blip r:embed="rId10"/>
                      <a:srcRect/>
                      <a:stretch>
                        <a:fillRect/>
                      </a:stretch>
                    </p:blipFill>
                    <p:spPr bwMode="auto">
                      <a:xfrm>
                        <a:off x="1189038" y="4487863"/>
                        <a:ext cx="67659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1" name="Object 7"/>
          <p:cNvGraphicFramePr>
            <a:graphicFrameLocks noChangeAspect="1"/>
          </p:cNvGraphicFramePr>
          <p:nvPr/>
        </p:nvGraphicFramePr>
        <p:xfrm>
          <a:off x="6605619" y="5449036"/>
          <a:ext cx="230187" cy="252413"/>
        </p:xfrm>
        <a:graphic>
          <a:graphicData uri="http://schemas.openxmlformats.org/presentationml/2006/ole">
            <mc:AlternateContent xmlns:mc="http://schemas.openxmlformats.org/markup-compatibility/2006">
              <mc:Choice xmlns:v="urn:schemas-microsoft-com:vml" Requires="v">
                <p:oleObj spid="_x0000_s159851" name="Equation" r:id="rId11" imgW="126720" imgH="139680" progId="Equation.DSMT4">
                  <p:embed/>
                </p:oleObj>
              </mc:Choice>
              <mc:Fallback>
                <p:oleObj name="Equation" r:id="rId11" imgW="126720" imgH="1396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5619" y="5449036"/>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Το σφάλμα αποκοπής των σχηματιζόμενων τύπων με τη βοήθεια της Σχέσης (12) για           δίνεται ως εξής:</a:t>
            </a:r>
          </a:p>
          <a:p>
            <a:endParaRPr lang="el-GR" sz="2200" dirty="0"/>
          </a:p>
          <a:p>
            <a:pPr>
              <a:buNone/>
            </a:pPr>
            <a:r>
              <a:rPr lang="el-GR" sz="2200" dirty="0"/>
              <a:t>	</a:t>
            </a:r>
          </a:p>
          <a:p>
            <a:pPr>
              <a:buNone/>
            </a:pPr>
            <a:endParaRPr lang="el-GR" sz="2200" dirty="0"/>
          </a:p>
          <a:p>
            <a:pPr>
              <a:buNone/>
            </a:pPr>
            <a:r>
              <a:rPr lang="el-GR" sz="2200" dirty="0"/>
              <a:t>	όπου      είναι κάποια τιμή μεταξύ των σημείων </a:t>
            </a:r>
          </a:p>
        </p:txBody>
      </p:sp>
      <p:graphicFrame>
        <p:nvGraphicFramePr>
          <p:cNvPr id="160770" name="Object 2"/>
          <p:cNvGraphicFramePr>
            <a:graphicFrameLocks noChangeAspect="1"/>
          </p:cNvGraphicFramePr>
          <p:nvPr/>
        </p:nvGraphicFramePr>
        <p:xfrm>
          <a:off x="3112899" y="2951685"/>
          <a:ext cx="571500" cy="319088"/>
        </p:xfrm>
        <a:graphic>
          <a:graphicData uri="http://schemas.openxmlformats.org/presentationml/2006/ole">
            <mc:AlternateContent xmlns:mc="http://schemas.openxmlformats.org/markup-compatibility/2006">
              <mc:Choice xmlns:v="urn:schemas-microsoft-com:vml" Requires="v">
                <p:oleObj spid="_x0000_s160850" name="Equation" r:id="rId3" imgW="317160" imgH="177480" progId="Equation.DSMT4">
                  <p:embed/>
                </p:oleObj>
              </mc:Choice>
              <mc:Fallback>
                <p:oleObj name="Equation" r:id="rId3" imgW="31716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899" y="2951685"/>
                        <a:ext cx="57150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1" name="Object 3"/>
          <p:cNvGraphicFramePr>
            <a:graphicFrameLocks noChangeAspect="1"/>
          </p:cNvGraphicFramePr>
          <p:nvPr/>
        </p:nvGraphicFramePr>
        <p:xfrm>
          <a:off x="2500313" y="3549650"/>
          <a:ext cx="4146550" cy="755650"/>
        </p:xfrm>
        <a:graphic>
          <a:graphicData uri="http://schemas.openxmlformats.org/presentationml/2006/ole">
            <mc:AlternateContent xmlns:mc="http://schemas.openxmlformats.org/markup-compatibility/2006">
              <mc:Choice xmlns:v="urn:schemas-microsoft-com:vml" Requires="v">
                <p:oleObj spid="_x0000_s160851" name="Equation" r:id="rId5" imgW="2298600" imgH="419040" progId="Equation.DSMT4">
                  <p:embed/>
                </p:oleObj>
              </mc:Choice>
              <mc:Fallback>
                <p:oleObj name="Equation" r:id="rId5" imgW="229860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313" y="3549650"/>
                        <a:ext cx="41465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2" name="Object 4"/>
          <p:cNvGraphicFramePr>
            <a:graphicFrameLocks noChangeAspect="1"/>
          </p:cNvGraphicFramePr>
          <p:nvPr/>
        </p:nvGraphicFramePr>
        <p:xfrm>
          <a:off x="1538250" y="4539036"/>
          <a:ext cx="295275" cy="409575"/>
        </p:xfrm>
        <a:graphic>
          <a:graphicData uri="http://schemas.openxmlformats.org/presentationml/2006/ole">
            <mc:AlternateContent xmlns:mc="http://schemas.openxmlformats.org/markup-compatibility/2006">
              <mc:Choice xmlns:v="urn:schemas-microsoft-com:vml" Requires="v">
                <p:oleObj spid="_x0000_s160852" name="Equation" r:id="rId7" imgW="164880" imgH="228600" progId="Equation.DSMT4">
                  <p:embed/>
                </p:oleObj>
              </mc:Choice>
              <mc:Fallback>
                <p:oleObj name="Equation" r:id="rId7" imgW="1648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8250" y="4539036"/>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6267135" y="4524390"/>
          <a:ext cx="1093788" cy="409575"/>
        </p:xfrm>
        <a:graphic>
          <a:graphicData uri="http://schemas.openxmlformats.org/presentationml/2006/ole">
            <mc:AlternateContent xmlns:mc="http://schemas.openxmlformats.org/markup-compatibility/2006">
              <mc:Choice xmlns:v="urn:schemas-microsoft-com:vml" Requires="v">
                <p:oleObj spid="_x0000_s160853" name="Equation" r:id="rId9" imgW="609480" imgH="228600" progId="Equation.DSMT4">
                  <p:embed/>
                </p:oleObj>
              </mc:Choice>
              <mc:Fallback>
                <p:oleObj name="Equation" r:id="rId9" imgW="60948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7135" y="4524390"/>
                        <a:ext cx="10937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Παραγωγίζοντας τη Σχέση (32) διαδοχικά ως προς     μπορούμε να παράγουμε τύπους που δίνουν παραγώγους δεύτερης και ανώτερης τάξης. </a:t>
            </a:r>
          </a:p>
          <a:p>
            <a:pPr>
              <a:spcBef>
                <a:spcPts val="600"/>
              </a:spcBef>
            </a:pPr>
            <a:r>
              <a:rPr lang="el-GR" sz="2200" dirty="0"/>
              <a:t>Οι αντίστοιχοι προσεγγιστικοί τύποι αριθμητικής </a:t>
            </a:r>
            <a:r>
              <a:rPr lang="el-GR" sz="2200" dirty="0" err="1"/>
              <a:t>παραγώγισης</a:t>
            </a:r>
            <a:r>
              <a:rPr lang="el-GR" sz="2200" dirty="0"/>
              <a:t> για τον υπολογισμό της      τάξης παραγώγου                                    σε κάποιο σημείο      εκφράζονται ως ακολούθως:</a:t>
            </a:r>
          </a:p>
          <a:p>
            <a:endParaRPr lang="el-GR" sz="2200" dirty="0"/>
          </a:p>
          <a:p>
            <a:endParaRPr lang="el-GR" sz="2200" dirty="0"/>
          </a:p>
          <a:p>
            <a:pPr>
              <a:spcBef>
                <a:spcPts val="1800"/>
              </a:spcBef>
              <a:buNone/>
            </a:pPr>
            <a:r>
              <a:rPr lang="el-GR" sz="2200" dirty="0"/>
              <a:t>	όπου                        είναι σταθερές.</a:t>
            </a:r>
          </a:p>
        </p:txBody>
      </p:sp>
      <p:graphicFrame>
        <p:nvGraphicFramePr>
          <p:cNvPr id="161794" name="Object 2"/>
          <p:cNvGraphicFramePr>
            <a:graphicFrameLocks noChangeAspect="1"/>
          </p:cNvGraphicFramePr>
          <p:nvPr/>
        </p:nvGraphicFramePr>
        <p:xfrm>
          <a:off x="6616728" y="2670870"/>
          <a:ext cx="230188" cy="252413"/>
        </p:xfrm>
        <a:graphic>
          <a:graphicData uri="http://schemas.openxmlformats.org/presentationml/2006/ole">
            <mc:AlternateContent xmlns:mc="http://schemas.openxmlformats.org/markup-compatibility/2006">
              <mc:Choice xmlns:v="urn:schemas-microsoft-com:vml" Requires="v">
                <p:oleObj spid="_x0000_s161914" name="Equation" r:id="rId3" imgW="126720" imgH="139680" progId="Equation.DSMT4">
                  <p:embed/>
                </p:oleObj>
              </mc:Choice>
              <mc:Fallback>
                <p:oleObj name="Equation" r:id="rId3" imgW="126720" imgH="139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28" y="267087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5" name="Object 3"/>
          <p:cNvGraphicFramePr>
            <a:graphicFrameLocks noChangeAspect="1"/>
          </p:cNvGraphicFramePr>
          <p:nvPr/>
        </p:nvGraphicFramePr>
        <p:xfrm>
          <a:off x="3223844" y="4035786"/>
          <a:ext cx="230188" cy="322263"/>
        </p:xfrm>
        <a:graphic>
          <a:graphicData uri="http://schemas.openxmlformats.org/presentationml/2006/ole">
            <mc:AlternateContent xmlns:mc="http://schemas.openxmlformats.org/markup-compatibility/2006">
              <mc:Choice xmlns:v="urn:schemas-microsoft-com:vml" Requires="v">
                <p:oleObj spid="_x0000_s161915" name="Equation" r:id="rId5" imgW="126720" imgH="177480" progId="Equation.DSMT4">
                  <p:embed/>
                </p:oleObj>
              </mc:Choice>
              <mc:Fallback>
                <p:oleObj name="Equation" r:id="rId5" imgW="1267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3844" y="403578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6" name="Object 4"/>
          <p:cNvGraphicFramePr>
            <a:graphicFrameLocks noChangeAspect="1"/>
          </p:cNvGraphicFramePr>
          <p:nvPr/>
        </p:nvGraphicFramePr>
        <p:xfrm>
          <a:off x="5619588" y="3962760"/>
          <a:ext cx="2166937" cy="479425"/>
        </p:xfrm>
        <a:graphic>
          <a:graphicData uri="http://schemas.openxmlformats.org/presentationml/2006/ole">
            <mc:AlternateContent xmlns:mc="http://schemas.openxmlformats.org/markup-compatibility/2006">
              <mc:Choice xmlns:v="urn:schemas-microsoft-com:vml" Requires="v">
                <p:oleObj spid="_x0000_s161916" name="Equation" r:id="rId7" imgW="1206360" imgH="266400" progId="Equation.DSMT4">
                  <p:embed/>
                </p:oleObj>
              </mc:Choice>
              <mc:Fallback>
                <p:oleObj name="Equation" r:id="rId7" imgW="1206360" imgH="266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588" y="3962760"/>
                        <a:ext cx="21669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7" name="Object 5"/>
          <p:cNvGraphicFramePr>
            <a:graphicFrameLocks noChangeAspect="1"/>
          </p:cNvGraphicFramePr>
          <p:nvPr/>
        </p:nvGraphicFramePr>
        <p:xfrm>
          <a:off x="2597127" y="4434783"/>
          <a:ext cx="295275" cy="273050"/>
        </p:xfrm>
        <a:graphic>
          <a:graphicData uri="http://schemas.openxmlformats.org/presentationml/2006/ole">
            <mc:AlternateContent xmlns:mc="http://schemas.openxmlformats.org/markup-compatibility/2006">
              <mc:Choice xmlns:v="urn:schemas-microsoft-com:vml" Requires="v">
                <p:oleObj spid="_x0000_s161917" name="Equation" r:id="rId9" imgW="164880" imgH="152280" progId="Equation.DSMT4">
                  <p:embed/>
                </p:oleObj>
              </mc:Choice>
              <mc:Fallback>
                <p:oleObj name="Equation" r:id="rId9" imgW="164880" imgH="1522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7127" y="443478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8" name="Object 6"/>
          <p:cNvGraphicFramePr>
            <a:graphicFrameLocks noChangeAspect="1"/>
          </p:cNvGraphicFramePr>
          <p:nvPr>
            <p:extLst>
              <p:ext uri="{D42A27DB-BD31-4B8C-83A1-F6EECF244321}">
                <p14:modId xmlns:p14="http://schemas.microsoft.com/office/powerpoint/2010/main" val="307171841"/>
              </p:ext>
            </p:extLst>
          </p:nvPr>
        </p:nvGraphicFramePr>
        <p:xfrm>
          <a:off x="2879725" y="4816475"/>
          <a:ext cx="3386138" cy="777875"/>
        </p:xfrm>
        <a:graphic>
          <a:graphicData uri="http://schemas.openxmlformats.org/presentationml/2006/ole">
            <mc:AlternateContent xmlns:mc="http://schemas.openxmlformats.org/markup-compatibility/2006">
              <mc:Choice xmlns:v="urn:schemas-microsoft-com:vml" Requires="v">
                <p:oleObj spid="_x0000_s161918" name="Equation" r:id="rId11" imgW="1879560" imgH="431640" progId="Equation.DSMT4">
                  <p:embed/>
                </p:oleObj>
              </mc:Choice>
              <mc:Fallback>
                <p:oleObj name="Equation" r:id="rId11" imgW="1879560" imgH="431640" progId="Equation.DSMT4">
                  <p:embed/>
                  <p:pic>
                    <p:nvPicPr>
                      <p:cNvPr id="0" name="Picture 6"/>
                      <p:cNvPicPr>
                        <a:picLocks noChangeAspect="1" noChangeArrowheads="1"/>
                      </p:cNvPicPr>
                      <p:nvPr/>
                    </p:nvPicPr>
                    <p:blipFill>
                      <a:blip r:embed="rId12"/>
                      <a:srcRect/>
                      <a:stretch>
                        <a:fillRect/>
                      </a:stretch>
                    </p:blipFill>
                    <p:spPr bwMode="auto">
                      <a:xfrm>
                        <a:off x="2879725" y="4816475"/>
                        <a:ext cx="338613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9" name="Object 7"/>
          <p:cNvGraphicFramePr>
            <a:graphicFrameLocks noChangeAspect="1"/>
          </p:cNvGraphicFramePr>
          <p:nvPr>
            <p:extLst>
              <p:ext uri="{D42A27DB-BD31-4B8C-83A1-F6EECF244321}">
                <p14:modId xmlns:p14="http://schemas.microsoft.com/office/powerpoint/2010/main" val="3052399264"/>
              </p:ext>
            </p:extLst>
          </p:nvPr>
        </p:nvGraphicFramePr>
        <p:xfrm>
          <a:off x="1541421" y="5682815"/>
          <a:ext cx="1417638" cy="457200"/>
        </p:xfrm>
        <a:graphic>
          <a:graphicData uri="http://schemas.openxmlformats.org/presentationml/2006/ole">
            <mc:AlternateContent xmlns:mc="http://schemas.openxmlformats.org/markup-compatibility/2006">
              <mc:Choice xmlns:v="urn:schemas-microsoft-com:vml" Requires="v">
                <p:oleObj spid="_x0000_s161919" name="Equation" r:id="rId13" imgW="787320" imgH="253800" progId="Equation.DSMT4">
                  <p:embed/>
                </p:oleObj>
              </mc:Choice>
              <mc:Fallback>
                <p:oleObj name="Equation" r:id="rId13" imgW="78732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1421" y="568281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Το αντίστοιχο σφάλμα αποκοπής εκφράζεται ως εξής:</a:t>
            </a:r>
          </a:p>
          <a:p>
            <a:endParaRPr lang="el-GR" sz="2200" dirty="0"/>
          </a:p>
          <a:p>
            <a:endParaRPr lang="el-GR" sz="2200" dirty="0"/>
          </a:p>
          <a:p>
            <a:pPr>
              <a:buNone/>
            </a:pPr>
            <a:r>
              <a:rPr lang="el-GR" sz="2200" dirty="0"/>
              <a:t>	όπου     είναι σταθερά. </a:t>
            </a:r>
          </a:p>
          <a:p>
            <a:pPr>
              <a:spcBef>
                <a:spcPts val="1200"/>
              </a:spcBef>
            </a:pPr>
            <a:r>
              <a:rPr lang="el-GR" sz="2200" dirty="0"/>
              <a:t>Γενικά, το σφάλμα των προσεγγιστικών τύπων αριθμητικής </a:t>
            </a:r>
            <a:r>
              <a:rPr lang="el-GR" sz="2200" dirty="0" err="1"/>
              <a:t>παραγώγισης</a:t>
            </a:r>
            <a:r>
              <a:rPr lang="el-GR" sz="2200" dirty="0"/>
              <a:t> είναι ανάλογο του βήματος     και η τάξη                  του σφάλματος καθορίζεται από τη δύναμη      στην οποία είναι υψωμένο το βήμα </a:t>
            </a:r>
          </a:p>
        </p:txBody>
      </p:sp>
      <p:graphicFrame>
        <p:nvGraphicFramePr>
          <p:cNvPr id="162818" name="Object 2"/>
          <p:cNvGraphicFramePr>
            <a:graphicFrameLocks noChangeAspect="1"/>
          </p:cNvGraphicFramePr>
          <p:nvPr/>
        </p:nvGraphicFramePr>
        <p:xfrm>
          <a:off x="482544" y="3010776"/>
          <a:ext cx="8177213" cy="755650"/>
        </p:xfrm>
        <a:graphic>
          <a:graphicData uri="http://schemas.openxmlformats.org/presentationml/2006/ole">
            <mc:AlternateContent xmlns:mc="http://schemas.openxmlformats.org/markup-compatibility/2006">
              <mc:Choice xmlns:v="urn:schemas-microsoft-com:vml" Requires="v">
                <p:oleObj spid="_x0000_s162959" name="Equation" r:id="rId3" imgW="4533840" imgH="419040" progId="Equation.DSMT4">
                  <p:embed/>
                </p:oleObj>
              </mc:Choice>
              <mc:Fallback>
                <p:oleObj name="Equation" r:id="rId3" imgW="453384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44" y="3010776"/>
                        <a:ext cx="81772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1532957" y="3875799"/>
          <a:ext cx="230188" cy="252413"/>
        </p:xfrm>
        <a:graphic>
          <a:graphicData uri="http://schemas.openxmlformats.org/presentationml/2006/ole">
            <mc:AlternateContent xmlns:mc="http://schemas.openxmlformats.org/markup-compatibility/2006">
              <mc:Choice xmlns:v="urn:schemas-microsoft-com:vml" Requires="v">
                <p:oleObj spid="_x0000_s162960" name="Equation" r:id="rId5" imgW="126720" imgH="139680" progId="Equation.DSMT4">
                  <p:embed/>
                </p:oleObj>
              </mc:Choice>
              <mc:Fallback>
                <p:oleObj name="Equation" r:id="rId5" imgW="12672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2957" y="387579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0" name="Object 4"/>
          <p:cNvGraphicFramePr>
            <a:graphicFrameLocks noChangeAspect="1"/>
          </p:cNvGraphicFramePr>
          <p:nvPr/>
        </p:nvGraphicFramePr>
        <p:xfrm>
          <a:off x="5670215" y="4642572"/>
          <a:ext cx="230188" cy="322263"/>
        </p:xfrm>
        <a:graphic>
          <a:graphicData uri="http://schemas.openxmlformats.org/presentationml/2006/ole">
            <mc:AlternateContent xmlns:mc="http://schemas.openxmlformats.org/markup-compatibility/2006">
              <mc:Choice xmlns:v="urn:schemas-microsoft-com:vml" Requires="v">
                <p:oleObj spid="_x0000_s162961" name="Equation" r:id="rId7" imgW="126720" imgH="177480" progId="Equation.DSMT4">
                  <p:embed/>
                </p:oleObj>
              </mc:Choice>
              <mc:Fallback>
                <p:oleObj name="Equation" r:id="rId7" imgW="12672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0215" y="4642572"/>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1" name="Object 5"/>
          <p:cNvGraphicFramePr>
            <a:graphicFrameLocks noChangeAspect="1"/>
          </p:cNvGraphicFramePr>
          <p:nvPr/>
        </p:nvGraphicFramePr>
        <p:xfrm>
          <a:off x="7127910" y="4696010"/>
          <a:ext cx="347662" cy="300037"/>
        </p:xfrm>
        <a:graphic>
          <a:graphicData uri="http://schemas.openxmlformats.org/presentationml/2006/ole">
            <mc:AlternateContent xmlns:mc="http://schemas.openxmlformats.org/markup-compatibility/2006">
              <mc:Choice xmlns:v="urn:schemas-microsoft-com:vml" Requires="v">
                <p:oleObj spid="_x0000_s162962" name="Equation" r:id="rId9" imgW="190440" imgH="164880" progId="Equation.DSMT4">
                  <p:embed/>
                </p:oleObj>
              </mc:Choice>
              <mc:Fallback>
                <p:oleObj name="Equation" r:id="rId9" imgW="190440" imgH="164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7910" y="4696010"/>
                        <a:ext cx="34766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2" name="Object 6"/>
          <p:cNvGraphicFramePr>
            <a:graphicFrameLocks noChangeAspect="1"/>
          </p:cNvGraphicFramePr>
          <p:nvPr/>
        </p:nvGraphicFramePr>
        <p:xfrm>
          <a:off x="7493582" y="4589838"/>
          <a:ext cx="917575" cy="504825"/>
        </p:xfrm>
        <a:graphic>
          <a:graphicData uri="http://schemas.openxmlformats.org/presentationml/2006/ole">
            <mc:AlternateContent xmlns:mc="http://schemas.openxmlformats.org/markup-compatibility/2006">
              <mc:Choice xmlns:v="urn:schemas-microsoft-com:vml" Requires="v">
                <p:oleObj spid="_x0000_s162963" name="Equation" r:id="rId11" imgW="507960" imgH="279360" progId="Equation.DSMT4">
                  <p:embed/>
                </p:oleObj>
              </mc:Choice>
              <mc:Fallback>
                <p:oleObj name="Equation" r:id="rId11" imgW="507960" imgH="2793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3582" y="4589838"/>
                        <a:ext cx="917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4" name="Object 8"/>
          <p:cNvGraphicFramePr>
            <a:graphicFrameLocks noChangeAspect="1"/>
          </p:cNvGraphicFramePr>
          <p:nvPr/>
        </p:nvGraphicFramePr>
        <p:xfrm>
          <a:off x="5897757" y="5035572"/>
          <a:ext cx="277813" cy="300038"/>
        </p:xfrm>
        <a:graphic>
          <a:graphicData uri="http://schemas.openxmlformats.org/presentationml/2006/ole">
            <mc:AlternateContent xmlns:mc="http://schemas.openxmlformats.org/markup-compatibility/2006">
              <mc:Choice xmlns:v="urn:schemas-microsoft-com:vml" Requires="v">
                <p:oleObj spid="_x0000_s162964" name="Equation" r:id="rId13" imgW="152280" imgH="164880" progId="Equation.DSMT4">
                  <p:embed/>
                </p:oleObj>
              </mc:Choice>
              <mc:Fallback>
                <p:oleObj name="Equation" r:id="rId13" imgW="152280" imgH="164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97757" y="5035572"/>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5" name="Object 9"/>
          <p:cNvGraphicFramePr>
            <a:graphicFrameLocks noChangeAspect="1"/>
          </p:cNvGraphicFramePr>
          <p:nvPr/>
        </p:nvGraphicFramePr>
        <p:xfrm>
          <a:off x="3034930" y="5311982"/>
          <a:ext cx="273050" cy="319087"/>
        </p:xfrm>
        <a:graphic>
          <a:graphicData uri="http://schemas.openxmlformats.org/presentationml/2006/ole">
            <mc:AlternateContent xmlns:mc="http://schemas.openxmlformats.org/markup-compatibility/2006">
              <mc:Choice xmlns:v="urn:schemas-microsoft-com:vml" Requires="v">
                <p:oleObj spid="_x0000_s162965" name="Equation" r:id="rId15" imgW="152280" imgH="177480" progId="Equation.DSMT4">
                  <p:embed/>
                </p:oleObj>
              </mc:Choice>
              <mc:Fallback>
                <p:oleObj name="Equation" r:id="rId15" imgW="152280" imgH="1774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4930" y="5311982"/>
                        <a:ext cx="2730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Έτσι, για παράδειγμα, για τη δεύτερη παράγωγο μπορούμε να πάρουμε:</a:t>
            </a:r>
          </a:p>
          <a:p>
            <a:endParaRPr lang="el-GR" sz="2200" dirty="0"/>
          </a:p>
        </p:txBody>
      </p:sp>
      <p:graphicFrame>
        <p:nvGraphicFramePr>
          <p:cNvPr id="163842" name="Object 2"/>
          <p:cNvGraphicFramePr>
            <a:graphicFrameLocks noChangeAspect="1"/>
          </p:cNvGraphicFramePr>
          <p:nvPr>
            <p:extLst>
              <p:ext uri="{D42A27DB-BD31-4B8C-83A1-F6EECF244321}">
                <p14:modId xmlns:p14="http://schemas.microsoft.com/office/powerpoint/2010/main" val="3167090499"/>
              </p:ext>
            </p:extLst>
          </p:nvPr>
        </p:nvGraphicFramePr>
        <p:xfrm>
          <a:off x="1030288" y="3167063"/>
          <a:ext cx="7083425" cy="3109912"/>
        </p:xfrm>
        <a:graphic>
          <a:graphicData uri="http://schemas.openxmlformats.org/presentationml/2006/ole">
            <mc:AlternateContent xmlns:mc="http://schemas.openxmlformats.org/markup-compatibility/2006">
              <mc:Choice xmlns:v="urn:schemas-microsoft-com:vml" Requires="v">
                <p:oleObj spid="_x0000_s163862" name="Equation" r:id="rId3" imgW="4165560" imgH="1828800" progId="Equation.DSMT4">
                  <p:embed/>
                </p:oleObj>
              </mc:Choice>
              <mc:Fallback>
                <p:oleObj name="Equation" r:id="rId3" imgW="4165560" imgH="1828800" progId="Equation.DSMT4">
                  <p:embed/>
                  <p:pic>
                    <p:nvPicPr>
                      <p:cNvPr id="0" name="Picture 2"/>
                      <p:cNvPicPr>
                        <a:picLocks noChangeAspect="1" noChangeArrowheads="1"/>
                      </p:cNvPicPr>
                      <p:nvPr/>
                    </p:nvPicPr>
                    <p:blipFill>
                      <a:blip r:embed="rId4"/>
                      <a:srcRect/>
                      <a:stretch>
                        <a:fillRect/>
                      </a:stretch>
                    </p:blipFill>
                    <p:spPr bwMode="auto">
                      <a:xfrm>
                        <a:off x="1030288" y="3167063"/>
                        <a:ext cx="708342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Από την παραπάνω σχέση έχουμε ότι:</a:t>
            </a:r>
          </a:p>
        </p:txBody>
      </p:sp>
      <p:graphicFrame>
        <p:nvGraphicFramePr>
          <p:cNvPr id="164866" name="Object 2"/>
          <p:cNvGraphicFramePr>
            <a:graphicFrameLocks noChangeAspect="1"/>
          </p:cNvGraphicFramePr>
          <p:nvPr>
            <p:extLst>
              <p:ext uri="{D42A27DB-BD31-4B8C-83A1-F6EECF244321}">
                <p14:modId xmlns:p14="http://schemas.microsoft.com/office/powerpoint/2010/main" val="1838373645"/>
              </p:ext>
            </p:extLst>
          </p:nvPr>
        </p:nvGraphicFramePr>
        <p:xfrm>
          <a:off x="781050" y="3392488"/>
          <a:ext cx="7581900" cy="1644650"/>
        </p:xfrm>
        <a:graphic>
          <a:graphicData uri="http://schemas.openxmlformats.org/presentationml/2006/ole">
            <mc:AlternateContent xmlns:mc="http://schemas.openxmlformats.org/markup-compatibility/2006">
              <mc:Choice xmlns:v="urn:schemas-microsoft-com:vml" Requires="v">
                <p:oleObj spid="_x0000_s164886" name="Equation" r:id="rId3" imgW="4216320" imgH="914400" progId="Equation.DSMT4">
                  <p:embed/>
                </p:oleObj>
              </mc:Choice>
              <mc:Fallback>
                <p:oleObj name="Equation" r:id="rId3" imgW="4216320" imgH="914400" progId="Equation.DSMT4">
                  <p:embed/>
                  <p:pic>
                    <p:nvPicPr>
                      <p:cNvPr id="0" name="Picture 2"/>
                      <p:cNvPicPr>
                        <a:picLocks noChangeAspect="1" noChangeArrowheads="1"/>
                      </p:cNvPicPr>
                      <p:nvPr/>
                    </p:nvPicPr>
                    <p:blipFill>
                      <a:blip r:embed="rId4"/>
                      <a:srcRect/>
                      <a:stretch>
                        <a:fillRect/>
                      </a:stretch>
                    </p:blipFill>
                    <p:spPr bwMode="auto">
                      <a:xfrm>
                        <a:off x="781050" y="3392488"/>
                        <a:ext cx="75819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r>
              <a:rPr lang="el-GR" sz="2200" b="1" dirty="0"/>
              <a:t>Ορισμός 7.2  </a:t>
            </a:r>
            <a:r>
              <a:rPr lang="el-GR" sz="2200" dirty="0"/>
              <a:t>Η διαδικασία για την εύρεση της παραγώγου με τις μεθόδους της αριθμητικής ανάλυσης ονομάζεται </a:t>
            </a:r>
            <a:r>
              <a:rPr lang="el-GR" sz="2200" b="1" dirty="0"/>
              <a:t>αριθμητική </a:t>
            </a:r>
            <a:r>
              <a:rPr lang="el-GR" sz="2200" b="1" dirty="0" err="1"/>
              <a:t>παραγώγιση</a:t>
            </a:r>
            <a:r>
              <a:rPr lang="el-GR" sz="2200" b="1" dirty="0"/>
              <a:t> </a:t>
            </a:r>
            <a:r>
              <a:rPr lang="el-GR" sz="2200" dirty="0"/>
              <a:t>και συνίσταται στον προσεγγιστικό υπολογισμό των διαφόρων τάξεων παραγώγων.</a:t>
            </a:r>
          </a:p>
          <a:p>
            <a:pPr>
              <a:spcBef>
                <a:spcPts val="1200"/>
              </a:spcBef>
            </a:pPr>
            <a:r>
              <a:rPr lang="el-GR" sz="2200" b="1" dirty="0"/>
              <a:t>Παρατήρηση  </a:t>
            </a:r>
            <a:r>
              <a:rPr lang="el-GR" sz="2200" dirty="0"/>
              <a:t>Συνήθως η συνάρτηση            αντικαθιστάται με ένα πολυώνυμο παρεμβολής              έτσι ώστε για κάθε σημείο            του πεδίου ορισμού της συνάρτησης            να χρησιμοποιείται ως παράγωγος της            η</a:t>
            </a:r>
          </a:p>
          <a:p>
            <a:pPr>
              <a:spcBef>
                <a:spcPts val="1200"/>
              </a:spcBef>
            </a:pPr>
            <a:r>
              <a:rPr lang="el-GR" sz="2200" b="1" dirty="0"/>
              <a:t>Παρατήρηση</a:t>
            </a:r>
            <a:r>
              <a:rPr lang="el-GR" sz="2200" dirty="0"/>
              <a:t>  Ενώ αν και το πολυώνυμο παρεμβολής            μπορεί να προσεγγίζει καλά τη συνάρτηση            στο πεδίο ορισμού της 	  αυτό δεν σημαίνει ότι θα ισχύει πάντοτε το ίδιο και για την παράγωγο             σε σχέση με την παράγωγο</a:t>
            </a:r>
          </a:p>
          <a:p>
            <a:endParaRPr lang="el-GR" sz="2200" dirty="0"/>
          </a:p>
        </p:txBody>
      </p:sp>
      <p:graphicFrame>
        <p:nvGraphicFramePr>
          <p:cNvPr id="106497" name="Object 1"/>
          <p:cNvGraphicFramePr>
            <a:graphicFrameLocks noChangeAspect="1"/>
          </p:cNvGraphicFramePr>
          <p:nvPr/>
        </p:nvGraphicFramePr>
        <p:xfrm>
          <a:off x="5142560" y="2923226"/>
          <a:ext cx="661988" cy="455613"/>
        </p:xfrm>
        <a:graphic>
          <a:graphicData uri="http://schemas.openxmlformats.org/presentationml/2006/ole">
            <mc:AlternateContent xmlns:mc="http://schemas.openxmlformats.org/markup-compatibility/2006">
              <mc:Choice xmlns:v="urn:schemas-microsoft-com:vml" Requires="v">
                <p:oleObj spid="_x0000_s106719"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560" y="292322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8" name="Object 2"/>
          <p:cNvGraphicFramePr>
            <a:graphicFrameLocks noChangeAspect="1"/>
          </p:cNvGraphicFramePr>
          <p:nvPr/>
        </p:nvGraphicFramePr>
        <p:xfrm>
          <a:off x="3795713" y="3251200"/>
          <a:ext cx="731837" cy="457200"/>
        </p:xfrm>
        <a:graphic>
          <a:graphicData uri="http://schemas.openxmlformats.org/presentationml/2006/ole">
            <mc:AlternateContent xmlns:mc="http://schemas.openxmlformats.org/markup-compatibility/2006">
              <mc:Choice xmlns:v="urn:schemas-microsoft-com:vml" Requires="v">
                <p:oleObj spid="_x0000_s106720" name="Equation" r:id="rId5" imgW="406080" imgH="253800" progId="Equation.DSMT4">
                  <p:embed/>
                </p:oleObj>
              </mc:Choice>
              <mc:Fallback>
                <p:oleObj name="Equation" r:id="rId5" imgW="4060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25120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7675605" y="3374053"/>
          <a:ext cx="230188" cy="252413"/>
        </p:xfrm>
        <a:graphic>
          <a:graphicData uri="http://schemas.openxmlformats.org/presentationml/2006/ole">
            <mc:AlternateContent xmlns:mc="http://schemas.openxmlformats.org/markup-compatibility/2006">
              <mc:Choice xmlns:v="urn:schemas-microsoft-com:vml" Requires="v">
                <p:oleObj spid="_x0000_s106721" name="Equation" r:id="rId7" imgW="126720" imgH="139680" progId="Equation.DSMT4">
                  <p:embed/>
                </p:oleObj>
              </mc:Choice>
              <mc:Fallback>
                <p:oleObj name="Equation" r:id="rId7" imgW="126720" imgH="1396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5605" y="337405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nvGraphicFramePr>
        <p:xfrm>
          <a:off x="5119695" y="3597917"/>
          <a:ext cx="661988" cy="455613"/>
        </p:xfrm>
        <a:graphic>
          <a:graphicData uri="http://schemas.openxmlformats.org/presentationml/2006/ole">
            <mc:AlternateContent xmlns:mc="http://schemas.openxmlformats.org/markup-compatibility/2006">
              <mc:Choice xmlns:v="urn:schemas-microsoft-com:vml" Requires="v">
                <p:oleObj spid="_x0000_s106722" name="Equation" r:id="rId9" imgW="368280" imgH="253800" progId="Equation.DSMT4">
                  <p:embed/>
                </p:oleObj>
              </mc:Choice>
              <mc:Fallback>
                <p:oleObj name="Equation" r:id="rId9" imgW="368280" imgH="253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95" y="359791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2" name="Object 6"/>
          <p:cNvGraphicFramePr>
            <a:graphicFrameLocks noChangeAspect="1"/>
          </p:cNvGraphicFramePr>
          <p:nvPr/>
        </p:nvGraphicFramePr>
        <p:xfrm>
          <a:off x="2668893" y="3930965"/>
          <a:ext cx="661987" cy="455612"/>
        </p:xfrm>
        <a:graphic>
          <a:graphicData uri="http://schemas.openxmlformats.org/presentationml/2006/ole">
            <mc:AlternateContent xmlns:mc="http://schemas.openxmlformats.org/markup-compatibility/2006">
              <mc:Choice xmlns:v="urn:schemas-microsoft-com:vml" Requires="v">
                <p:oleObj spid="_x0000_s106723" name="Equation" r:id="rId10" imgW="368280" imgH="253800" progId="Equation.DSMT4">
                  <p:embed/>
                </p:oleObj>
              </mc:Choice>
              <mc:Fallback>
                <p:oleObj name="Equation" r:id="rId10" imgW="368280" imgH="253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893" y="3930965"/>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3" name="Object 7"/>
          <p:cNvGraphicFramePr>
            <a:graphicFrameLocks noChangeAspect="1"/>
          </p:cNvGraphicFramePr>
          <p:nvPr/>
        </p:nvGraphicFramePr>
        <p:xfrm>
          <a:off x="3586149" y="3919550"/>
          <a:ext cx="800100" cy="458788"/>
        </p:xfrm>
        <a:graphic>
          <a:graphicData uri="http://schemas.openxmlformats.org/presentationml/2006/ole">
            <mc:AlternateContent xmlns:mc="http://schemas.openxmlformats.org/markup-compatibility/2006">
              <mc:Choice xmlns:v="urn:schemas-microsoft-com:vml" Requires="v">
                <p:oleObj spid="_x0000_s106724" name="Equation" r:id="rId11" imgW="444240" imgH="253800" progId="Equation.DSMT4">
                  <p:embed/>
                </p:oleObj>
              </mc:Choice>
              <mc:Fallback>
                <p:oleObj name="Equation" r:id="rId11" imgW="44424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6149" y="3919550"/>
                        <a:ext cx="8001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4" name="Object 8"/>
          <p:cNvGraphicFramePr>
            <a:graphicFrameLocks noChangeAspect="1"/>
          </p:cNvGraphicFramePr>
          <p:nvPr/>
        </p:nvGraphicFramePr>
        <p:xfrm>
          <a:off x="7039326" y="4418672"/>
          <a:ext cx="663575" cy="457200"/>
        </p:xfrm>
        <a:graphic>
          <a:graphicData uri="http://schemas.openxmlformats.org/presentationml/2006/ole">
            <mc:AlternateContent xmlns:mc="http://schemas.openxmlformats.org/markup-compatibility/2006">
              <mc:Choice xmlns:v="urn:schemas-microsoft-com:vml" Requires="v">
                <p:oleObj spid="_x0000_s106725" name="Equation" r:id="rId13" imgW="368280" imgH="253800" progId="Equation.DSMT4">
                  <p:embed/>
                </p:oleObj>
              </mc:Choice>
              <mc:Fallback>
                <p:oleObj name="Equation" r:id="rId13" imgW="36828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39326" y="4418672"/>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5" name="Object 9"/>
          <p:cNvGraphicFramePr>
            <a:graphicFrameLocks noChangeAspect="1"/>
          </p:cNvGraphicFramePr>
          <p:nvPr/>
        </p:nvGraphicFramePr>
        <p:xfrm>
          <a:off x="4905080" y="4752685"/>
          <a:ext cx="661988" cy="455613"/>
        </p:xfrm>
        <a:graphic>
          <a:graphicData uri="http://schemas.openxmlformats.org/presentationml/2006/ole">
            <mc:AlternateContent xmlns:mc="http://schemas.openxmlformats.org/markup-compatibility/2006">
              <mc:Choice xmlns:v="urn:schemas-microsoft-com:vml" Requires="v">
                <p:oleObj spid="_x0000_s106726" name="Equation" r:id="rId15" imgW="368280" imgH="253800" progId="Equation.DSMT4">
                  <p:embed/>
                </p:oleObj>
              </mc:Choice>
              <mc:Fallback>
                <p:oleObj name="Equation" r:id="rId15" imgW="368280" imgH="2538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080" y="4752685"/>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6" name="Object 10"/>
          <p:cNvGraphicFramePr>
            <a:graphicFrameLocks noChangeAspect="1"/>
          </p:cNvGraphicFramePr>
          <p:nvPr/>
        </p:nvGraphicFramePr>
        <p:xfrm>
          <a:off x="793750" y="5086350"/>
          <a:ext cx="752475" cy="455613"/>
        </p:xfrm>
        <a:graphic>
          <a:graphicData uri="http://schemas.openxmlformats.org/presentationml/2006/ole">
            <mc:AlternateContent xmlns:mc="http://schemas.openxmlformats.org/markup-compatibility/2006">
              <mc:Choice xmlns:v="urn:schemas-microsoft-com:vml" Requires="v">
                <p:oleObj spid="_x0000_s106727" name="Equation" r:id="rId16" imgW="419040" imgH="253800" progId="Equation.DSMT4">
                  <p:embed/>
                </p:oleObj>
              </mc:Choice>
              <mc:Fallback>
                <p:oleObj name="Equation" r:id="rId16" imgW="419040" imgH="253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3750" y="5086350"/>
                        <a:ext cx="7524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8" name="Object 12"/>
          <p:cNvGraphicFramePr>
            <a:graphicFrameLocks noChangeAspect="1"/>
          </p:cNvGraphicFramePr>
          <p:nvPr/>
        </p:nvGraphicFramePr>
        <p:xfrm>
          <a:off x="2152295" y="5423540"/>
          <a:ext cx="708025" cy="458787"/>
        </p:xfrm>
        <a:graphic>
          <a:graphicData uri="http://schemas.openxmlformats.org/presentationml/2006/ole">
            <mc:AlternateContent xmlns:mc="http://schemas.openxmlformats.org/markup-compatibility/2006">
              <mc:Choice xmlns:v="urn:schemas-microsoft-com:vml" Requires="v">
                <p:oleObj spid="_x0000_s106728" name="Equation" r:id="rId18" imgW="393480" imgH="253800" progId="Equation.DSMT4">
                  <p:embed/>
                </p:oleObj>
              </mc:Choice>
              <mc:Fallback>
                <p:oleObj name="Equation" r:id="rId18" imgW="393480" imgH="25380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2295" y="5423540"/>
                        <a:ext cx="7080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3"/>
          <p:cNvGraphicFramePr>
            <a:graphicFrameLocks noChangeAspect="1"/>
          </p:cNvGraphicFramePr>
          <p:nvPr/>
        </p:nvGraphicFramePr>
        <p:xfrm>
          <a:off x="6027734" y="5432429"/>
          <a:ext cx="798513" cy="455613"/>
        </p:xfrm>
        <a:graphic>
          <a:graphicData uri="http://schemas.openxmlformats.org/presentationml/2006/ole">
            <mc:AlternateContent xmlns:mc="http://schemas.openxmlformats.org/markup-compatibility/2006">
              <mc:Choice xmlns:v="urn:schemas-microsoft-com:vml" Requires="v">
                <p:oleObj spid="_x0000_s106729" name="Equation" r:id="rId20" imgW="444240" imgH="253800" progId="Equation.DSMT4">
                  <p:embed/>
                </p:oleObj>
              </mc:Choice>
              <mc:Fallback>
                <p:oleObj name="Equation" r:id="rId20" imgW="444240" imgH="25380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27734" y="5432429"/>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Οι αντίστοιχες </a:t>
            </a:r>
            <a:r>
              <a:rPr lang="el-GR" sz="2200" dirty="0" err="1"/>
              <a:t>παραγωγίσεις</a:t>
            </a:r>
            <a:r>
              <a:rPr lang="el-GR" sz="2200" dirty="0"/>
              <a:t> ως προς     γίνονται εύκολα, όπως ενδεικτικά δίνουμε παρακάτω για ορισμένες από αυτές:</a:t>
            </a:r>
          </a:p>
        </p:txBody>
      </p:sp>
      <p:graphicFrame>
        <p:nvGraphicFramePr>
          <p:cNvPr id="165890" name="Object 2"/>
          <p:cNvGraphicFramePr>
            <a:graphicFrameLocks noChangeAspect="1"/>
          </p:cNvGraphicFramePr>
          <p:nvPr/>
        </p:nvGraphicFramePr>
        <p:xfrm>
          <a:off x="5232235" y="2673516"/>
          <a:ext cx="204788" cy="250825"/>
        </p:xfrm>
        <a:graphic>
          <a:graphicData uri="http://schemas.openxmlformats.org/presentationml/2006/ole">
            <mc:AlternateContent xmlns:mc="http://schemas.openxmlformats.org/markup-compatibility/2006">
              <mc:Choice xmlns:v="urn:schemas-microsoft-com:vml" Requires="v">
                <p:oleObj spid="_x0000_s165930" name="Equation" r:id="rId3" imgW="114120" imgH="139680" progId="Equation.DSMT4">
                  <p:embed/>
                </p:oleObj>
              </mc:Choice>
              <mc:Fallback>
                <p:oleObj name="Equation" r:id="rId3" imgW="114120" imgH="139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235" y="2673516"/>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1" name="Object 3"/>
          <p:cNvGraphicFramePr>
            <a:graphicFrameLocks noChangeAspect="1"/>
          </p:cNvGraphicFramePr>
          <p:nvPr/>
        </p:nvGraphicFramePr>
        <p:xfrm>
          <a:off x="1565275" y="3278225"/>
          <a:ext cx="6013450" cy="2925763"/>
        </p:xfrm>
        <a:graphic>
          <a:graphicData uri="http://schemas.openxmlformats.org/presentationml/2006/ole">
            <mc:AlternateContent xmlns:mc="http://schemas.openxmlformats.org/markup-compatibility/2006">
              <mc:Choice xmlns:v="urn:schemas-microsoft-com:vml" Requires="v">
                <p:oleObj spid="_x0000_s165931" name="Equation" r:id="rId5" imgW="3340080" imgH="1625400" progId="Equation.DSMT4">
                  <p:embed/>
                </p:oleObj>
              </mc:Choice>
              <mc:Fallback>
                <p:oleObj name="Equation" r:id="rId5" imgW="3340080" imgH="1625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275" y="3278225"/>
                        <a:ext cx="601345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τη βοήθεια των παραπάνω σχέσεων μπορούμε τελικά να πάρουμε τον ακόλουθο τύπο αριθμητικής </a:t>
            </a:r>
            <a:r>
              <a:rPr lang="el-GR" sz="2200" dirty="0" err="1"/>
              <a:t>παραγώγισης</a:t>
            </a:r>
            <a:r>
              <a:rPr lang="el-GR" sz="2200" dirty="0"/>
              <a:t>:</a:t>
            </a:r>
          </a:p>
        </p:txBody>
      </p:sp>
      <p:graphicFrame>
        <p:nvGraphicFramePr>
          <p:cNvPr id="166914" name="Object 2"/>
          <p:cNvGraphicFramePr>
            <a:graphicFrameLocks noChangeAspect="1"/>
          </p:cNvGraphicFramePr>
          <p:nvPr>
            <p:extLst>
              <p:ext uri="{D42A27DB-BD31-4B8C-83A1-F6EECF244321}">
                <p14:modId xmlns:p14="http://schemas.microsoft.com/office/powerpoint/2010/main" val="3097688037"/>
              </p:ext>
            </p:extLst>
          </p:nvPr>
        </p:nvGraphicFramePr>
        <p:xfrm>
          <a:off x="1350963" y="3549650"/>
          <a:ext cx="7027862" cy="1595438"/>
        </p:xfrm>
        <a:graphic>
          <a:graphicData uri="http://schemas.openxmlformats.org/presentationml/2006/ole">
            <mc:AlternateContent xmlns:mc="http://schemas.openxmlformats.org/markup-compatibility/2006">
              <mc:Choice xmlns:v="urn:schemas-microsoft-com:vml" Requires="v">
                <p:oleObj spid="_x0000_s166934" name="Equation" r:id="rId3" imgW="3911400" imgH="888840" progId="Equation.DSMT4">
                  <p:embed/>
                </p:oleObj>
              </mc:Choice>
              <mc:Fallback>
                <p:oleObj name="Equation" r:id="rId3" imgW="3911400" imgH="888840" progId="Equation.DSMT4">
                  <p:embed/>
                  <p:pic>
                    <p:nvPicPr>
                      <p:cNvPr id="0" name="Picture 2"/>
                      <p:cNvPicPr>
                        <a:picLocks noChangeAspect="1" noChangeArrowheads="1"/>
                      </p:cNvPicPr>
                      <p:nvPr/>
                    </p:nvPicPr>
                    <p:blipFill>
                      <a:blip r:embed="rId4"/>
                      <a:srcRect/>
                      <a:stretch>
                        <a:fillRect/>
                      </a:stretch>
                    </p:blipFill>
                    <p:spPr bwMode="auto">
                      <a:xfrm>
                        <a:off x="1350963" y="3549650"/>
                        <a:ext cx="7027862"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Αν χρησιμοποιήσαμε το πολυώνυμο παρεμβολής (31) των προς τα πίσω διαφορών του </a:t>
            </a:r>
            <a:r>
              <a:rPr lang="en-US" sz="2200" dirty="0"/>
              <a:t>Newton</a:t>
            </a:r>
            <a:r>
              <a:rPr lang="el-GR" sz="2200" dirty="0"/>
              <a:t>, επειδή το πολυώνυμο αυτό κατασκευάστηκε για                      τότε έχουμε ότι:</a:t>
            </a:r>
          </a:p>
          <a:p>
            <a:endParaRPr lang="el-GR" sz="2200" dirty="0"/>
          </a:p>
          <a:p>
            <a:pPr>
              <a:spcBef>
                <a:spcPts val="1800"/>
              </a:spcBef>
            </a:pPr>
            <a:r>
              <a:rPr lang="el-GR" sz="2200" dirty="0"/>
              <a:t>Έτσι προκύπτει ο ακόλουθος τύπος αριθμητικής </a:t>
            </a:r>
            <a:r>
              <a:rPr lang="el-GR" sz="2200" dirty="0" err="1"/>
              <a:t>παραγώγισης</a:t>
            </a:r>
            <a:r>
              <a:rPr lang="el-GR" sz="2200" dirty="0"/>
              <a:t>:</a:t>
            </a:r>
          </a:p>
        </p:txBody>
      </p:sp>
      <p:graphicFrame>
        <p:nvGraphicFramePr>
          <p:cNvPr id="167938" name="Object 2"/>
          <p:cNvGraphicFramePr>
            <a:graphicFrameLocks noChangeAspect="1"/>
          </p:cNvGraphicFramePr>
          <p:nvPr/>
        </p:nvGraphicFramePr>
        <p:xfrm>
          <a:off x="3294045" y="3255078"/>
          <a:ext cx="1298575" cy="409575"/>
        </p:xfrm>
        <a:graphic>
          <a:graphicData uri="http://schemas.openxmlformats.org/presentationml/2006/ole">
            <mc:AlternateContent xmlns:mc="http://schemas.openxmlformats.org/markup-compatibility/2006">
              <mc:Choice xmlns:v="urn:schemas-microsoft-com:vml" Requires="v">
                <p:oleObj spid="_x0000_s167998" name="Equation" r:id="rId3" imgW="723600" imgH="228600" progId="Equation.DSMT4">
                  <p:embed/>
                </p:oleObj>
              </mc:Choice>
              <mc:Fallback>
                <p:oleObj name="Equation" r:id="rId3" imgW="723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45" y="3255078"/>
                        <a:ext cx="1298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4012406" y="3611565"/>
          <a:ext cx="1119188" cy="708025"/>
        </p:xfrm>
        <a:graphic>
          <a:graphicData uri="http://schemas.openxmlformats.org/presentationml/2006/ole">
            <mc:AlternateContent xmlns:mc="http://schemas.openxmlformats.org/markup-compatibility/2006">
              <mc:Choice xmlns:v="urn:schemas-microsoft-com:vml" Requires="v">
                <p:oleObj spid="_x0000_s167999" name="Equation" r:id="rId5" imgW="622080" imgH="393480" progId="Equation.DSMT4">
                  <p:embed/>
                </p:oleObj>
              </mc:Choice>
              <mc:Fallback>
                <p:oleObj name="Equation" r:id="rId5" imgW="6220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2406" y="3611565"/>
                        <a:ext cx="1119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623741945"/>
              </p:ext>
            </p:extLst>
          </p:nvPr>
        </p:nvGraphicFramePr>
        <p:xfrm>
          <a:off x="1022350" y="4679950"/>
          <a:ext cx="7099300" cy="1597025"/>
        </p:xfrm>
        <a:graphic>
          <a:graphicData uri="http://schemas.openxmlformats.org/presentationml/2006/ole">
            <mc:AlternateContent xmlns:mc="http://schemas.openxmlformats.org/markup-compatibility/2006">
              <mc:Choice xmlns:v="urn:schemas-microsoft-com:vml" Requires="v">
                <p:oleObj spid="_x0000_s168000" name="Equation" r:id="rId7" imgW="3949560" imgH="888840" progId="Equation.DSMT4">
                  <p:embed/>
                </p:oleObj>
              </mc:Choice>
              <mc:Fallback>
                <p:oleObj name="Equation" r:id="rId7" imgW="3949560" imgH="888840" progId="Equation.DSMT4">
                  <p:embed/>
                  <p:pic>
                    <p:nvPicPr>
                      <p:cNvPr id="0" name="Picture 4"/>
                      <p:cNvPicPr>
                        <a:picLocks noChangeAspect="1" noChangeArrowheads="1"/>
                      </p:cNvPicPr>
                      <p:nvPr/>
                    </p:nvPicPr>
                    <p:blipFill>
                      <a:blip r:embed="rId8"/>
                      <a:srcRect/>
                      <a:stretch>
                        <a:fillRect/>
                      </a:stretch>
                    </p:blipFill>
                    <p:spPr bwMode="auto">
                      <a:xfrm>
                        <a:off x="1022350" y="4679950"/>
                        <a:ext cx="70993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Στη συνέχεια κατασκευάζουμε διάφορους τύπους αριθμητικής </a:t>
            </a:r>
            <a:r>
              <a:rPr lang="el-GR" sz="2200" dirty="0" err="1"/>
              <a:t>παραγώγισης</a:t>
            </a:r>
            <a:r>
              <a:rPr lang="el-GR" sz="2200" dirty="0"/>
              <a:t>.</a:t>
            </a:r>
          </a:p>
          <a:p>
            <a:r>
              <a:rPr lang="el-GR" sz="2200" dirty="0"/>
              <a:t>Από τη Σχέση (36) και για                              έχουμε τον παρακάτω τύπο αριθμητικής </a:t>
            </a:r>
            <a:r>
              <a:rPr lang="el-GR" sz="2200" dirty="0" err="1"/>
              <a:t>παραγώγισης</a:t>
            </a:r>
            <a:r>
              <a:rPr lang="el-GR" sz="2200" dirty="0"/>
              <a:t> για τη δεύτερη παράγωγο:</a:t>
            </a:r>
          </a:p>
          <a:p>
            <a:endParaRPr lang="el-GR" sz="2200" dirty="0"/>
          </a:p>
          <a:p>
            <a:pPr>
              <a:spcBef>
                <a:spcPts val="3000"/>
              </a:spcBef>
              <a:buNone/>
            </a:pPr>
            <a:r>
              <a:rPr lang="el-GR" sz="2200" dirty="0"/>
              <a:t>	ή μετά την αντικατάσταση της            με την έκφραση               προκύπτει ο παρακάτω ισοδύναμος τύπος:</a:t>
            </a:r>
          </a:p>
        </p:txBody>
      </p:sp>
      <p:graphicFrame>
        <p:nvGraphicFramePr>
          <p:cNvPr id="168962" name="Object 2"/>
          <p:cNvGraphicFramePr>
            <a:graphicFrameLocks noChangeAspect="1"/>
          </p:cNvGraphicFramePr>
          <p:nvPr/>
        </p:nvGraphicFramePr>
        <p:xfrm>
          <a:off x="3805227" y="3328104"/>
          <a:ext cx="1778000" cy="409575"/>
        </p:xfrm>
        <a:graphic>
          <a:graphicData uri="http://schemas.openxmlformats.org/presentationml/2006/ole">
            <mc:AlternateContent xmlns:mc="http://schemas.openxmlformats.org/markup-compatibility/2006">
              <mc:Choice xmlns:v="urn:schemas-microsoft-com:vml" Requires="v">
                <p:oleObj spid="_x0000_s169062" name="Equation" r:id="rId3" imgW="990360" imgH="228600" progId="Equation.DSMT4">
                  <p:embed/>
                </p:oleObj>
              </mc:Choice>
              <mc:Fallback>
                <p:oleObj name="Equation" r:id="rId3" imgW="99036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27" y="3328104"/>
                        <a:ext cx="1778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extLst>
              <p:ext uri="{D42A27DB-BD31-4B8C-83A1-F6EECF244321}">
                <p14:modId xmlns:p14="http://schemas.microsoft.com/office/powerpoint/2010/main" val="3379211951"/>
              </p:ext>
            </p:extLst>
          </p:nvPr>
        </p:nvGraphicFramePr>
        <p:xfrm>
          <a:off x="3587750" y="4086234"/>
          <a:ext cx="1968500" cy="709613"/>
        </p:xfrm>
        <a:graphic>
          <a:graphicData uri="http://schemas.openxmlformats.org/presentationml/2006/ole">
            <mc:AlternateContent xmlns:mc="http://schemas.openxmlformats.org/markup-compatibility/2006">
              <mc:Choice xmlns:v="urn:schemas-microsoft-com:vml" Requires="v">
                <p:oleObj spid="_x0000_s169063" name="Equation" r:id="rId5" imgW="1091880" imgH="393480" progId="Equation.DSMT4">
                  <p:embed/>
                </p:oleObj>
              </mc:Choice>
              <mc:Fallback>
                <p:oleObj name="Equation" r:id="rId5" imgW="1091880" imgH="393480" progId="Equation.DSMT4">
                  <p:embed/>
                  <p:pic>
                    <p:nvPicPr>
                      <p:cNvPr id="0" name="Picture 3"/>
                      <p:cNvPicPr>
                        <a:picLocks noChangeAspect="1" noChangeArrowheads="1"/>
                      </p:cNvPicPr>
                      <p:nvPr/>
                    </p:nvPicPr>
                    <p:blipFill>
                      <a:blip r:embed="rId6"/>
                      <a:srcRect/>
                      <a:stretch>
                        <a:fillRect/>
                      </a:stretch>
                    </p:blipFill>
                    <p:spPr bwMode="auto">
                      <a:xfrm>
                        <a:off x="3587750" y="4086234"/>
                        <a:ext cx="19685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nvGraphicFramePr>
        <p:xfrm>
          <a:off x="4401967" y="4754757"/>
          <a:ext cx="596900" cy="436563"/>
        </p:xfrm>
        <a:graphic>
          <a:graphicData uri="http://schemas.openxmlformats.org/presentationml/2006/ole">
            <mc:AlternateContent xmlns:mc="http://schemas.openxmlformats.org/markup-compatibility/2006">
              <mc:Choice xmlns:v="urn:schemas-microsoft-com:vml" Requires="v">
                <p:oleObj spid="_x0000_s169064" name="Equation" r:id="rId7" imgW="330120" imgH="241200" progId="Equation.DSMT4">
                  <p:embed/>
                </p:oleObj>
              </mc:Choice>
              <mc:Fallback>
                <p:oleObj name="Equation" r:id="rId7" imgW="33012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967" y="4754757"/>
                        <a:ext cx="5969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nvGraphicFramePr>
        <p:xfrm>
          <a:off x="6900189" y="4763400"/>
          <a:ext cx="1644650" cy="457200"/>
        </p:xfrm>
        <a:graphic>
          <a:graphicData uri="http://schemas.openxmlformats.org/presentationml/2006/ole">
            <mc:AlternateContent xmlns:mc="http://schemas.openxmlformats.org/markup-compatibility/2006">
              <mc:Choice xmlns:v="urn:schemas-microsoft-com:vml" Requires="v">
                <p:oleObj spid="_x0000_s169065" name="Equation" r:id="rId9" imgW="914400" imgH="253800" progId="Equation.DSMT4">
                  <p:embed/>
                </p:oleObj>
              </mc:Choice>
              <mc:Fallback>
                <p:oleObj name="Equation" r:id="rId9" imgW="9144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0189" y="4763400"/>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6" name="Object 6"/>
          <p:cNvGraphicFramePr>
            <a:graphicFrameLocks noChangeAspect="1"/>
          </p:cNvGraphicFramePr>
          <p:nvPr>
            <p:extLst>
              <p:ext uri="{D42A27DB-BD31-4B8C-83A1-F6EECF244321}">
                <p14:modId xmlns:p14="http://schemas.microsoft.com/office/powerpoint/2010/main" val="3273467552"/>
              </p:ext>
            </p:extLst>
          </p:nvPr>
        </p:nvGraphicFramePr>
        <p:xfrm>
          <a:off x="1885950" y="5530850"/>
          <a:ext cx="5373688" cy="709613"/>
        </p:xfrm>
        <a:graphic>
          <a:graphicData uri="http://schemas.openxmlformats.org/presentationml/2006/ole">
            <mc:AlternateContent xmlns:mc="http://schemas.openxmlformats.org/markup-compatibility/2006">
              <mc:Choice xmlns:v="urn:schemas-microsoft-com:vml" Requires="v">
                <p:oleObj spid="_x0000_s169066" name="Equation" r:id="rId11" imgW="2984400" imgH="393480" progId="Equation.DSMT4">
                  <p:embed/>
                </p:oleObj>
              </mc:Choice>
              <mc:Fallback>
                <p:oleObj name="Equation" r:id="rId11" imgW="2984400" imgH="393480" progId="Equation.DSMT4">
                  <p:embed/>
                  <p:pic>
                    <p:nvPicPr>
                      <p:cNvPr id="0" name="Picture 6"/>
                      <p:cNvPicPr>
                        <a:picLocks noChangeAspect="1" noChangeArrowheads="1"/>
                      </p:cNvPicPr>
                      <p:nvPr/>
                    </p:nvPicPr>
                    <p:blipFill>
                      <a:blip r:embed="rId12"/>
                      <a:srcRect/>
                      <a:stretch>
                        <a:fillRect/>
                      </a:stretch>
                    </p:blipFill>
                    <p:spPr bwMode="auto">
                      <a:xfrm>
                        <a:off x="1885950" y="5530850"/>
                        <a:ext cx="53736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την ίδια διαδικασία για            μπορούμε να πάρουμε τον παρακάτω τύπο αριθμητικής </a:t>
            </a:r>
            <a:r>
              <a:rPr lang="el-GR" sz="2200" dirty="0" err="1"/>
              <a:t>παραγώγισης</a:t>
            </a:r>
            <a:r>
              <a:rPr lang="el-GR" sz="2200" dirty="0"/>
              <a:t>:</a:t>
            </a:r>
          </a:p>
          <a:p>
            <a:endParaRPr lang="el-GR" sz="2200" dirty="0"/>
          </a:p>
          <a:p>
            <a:endParaRPr lang="el-GR" sz="2200" dirty="0"/>
          </a:p>
          <a:p>
            <a:pPr>
              <a:spcBef>
                <a:spcPts val="1800"/>
              </a:spcBef>
            </a:pPr>
            <a:r>
              <a:rPr lang="el-GR" sz="2200" dirty="0"/>
              <a:t>Επίσης, με την ίδια διαδικασία μπορούμε να δημιουργήσουμε τύπους για τον υπολογισμό παραγώγων ανώτερης τάξης.</a:t>
            </a:r>
          </a:p>
          <a:p>
            <a:pPr>
              <a:spcBef>
                <a:spcPts val="1800"/>
              </a:spcBef>
            </a:pPr>
            <a:r>
              <a:rPr lang="el-GR" sz="2200" dirty="0"/>
              <a:t>Στη συνέχεια ενδεικτικά δίνουμε τους παρακάτω τύπους. </a:t>
            </a:r>
          </a:p>
        </p:txBody>
      </p:sp>
      <p:graphicFrame>
        <p:nvGraphicFramePr>
          <p:cNvPr id="171010" name="Object 2"/>
          <p:cNvGraphicFramePr>
            <a:graphicFrameLocks noChangeAspect="1"/>
          </p:cNvGraphicFramePr>
          <p:nvPr/>
        </p:nvGraphicFramePr>
        <p:xfrm>
          <a:off x="4025901" y="2611779"/>
          <a:ext cx="619125" cy="320675"/>
        </p:xfrm>
        <a:graphic>
          <a:graphicData uri="http://schemas.openxmlformats.org/presentationml/2006/ole">
            <mc:AlternateContent xmlns:mc="http://schemas.openxmlformats.org/markup-compatibility/2006">
              <mc:Choice xmlns:v="urn:schemas-microsoft-com:vml" Requires="v">
                <p:oleObj spid="_x0000_s171050" name="Equation" r:id="rId3" imgW="342720" imgH="177480" progId="Equation.DSMT4">
                  <p:embed/>
                </p:oleObj>
              </mc:Choice>
              <mc:Fallback>
                <p:oleObj name="Equation" r:id="rId3" imgW="342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1" y="2611779"/>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1" name="Object 3"/>
          <p:cNvGraphicFramePr>
            <a:graphicFrameLocks noChangeAspect="1"/>
          </p:cNvGraphicFramePr>
          <p:nvPr>
            <p:extLst>
              <p:ext uri="{D42A27DB-BD31-4B8C-83A1-F6EECF244321}">
                <p14:modId xmlns:p14="http://schemas.microsoft.com/office/powerpoint/2010/main" val="904742444"/>
              </p:ext>
            </p:extLst>
          </p:nvPr>
        </p:nvGraphicFramePr>
        <p:xfrm>
          <a:off x="1312863" y="3413125"/>
          <a:ext cx="6518275" cy="709613"/>
        </p:xfrm>
        <a:graphic>
          <a:graphicData uri="http://schemas.openxmlformats.org/presentationml/2006/ole">
            <mc:AlternateContent xmlns:mc="http://schemas.openxmlformats.org/markup-compatibility/2006">
              <mc:Choice xmlns:v="urn:schemas-microsoft-com:vml" Requires="v">
                <p:oleObj spid="_x0000_s171051" name="Equation" r:id="rId5" imgW="3619440" imgH="393480" progId="Equation.DSMT4">
                  <p:embed/>
                </p:oleObj>
              </mc:Choice>
              <mc:Fallback>
                <p:oleObj name="Equation" r:id="rId5" imgW="3619440" imgH="393480" progId="Equation.DSMT4">
                  <p:embed/>
                  <p:pic>
                    <p:nvPicPr>
                      <p:cNvPr id="0" name="Picture 3"/>
                      <p:cNvPicPr>
                        <a:picLocks noChangeAspect="1" noChangeArrowheads="1"/>
                      </p:cNvPicPr>
                      <p:nvPr/>
                    </p:nvPicPr>
                    <p:blipFill>
                      <a:blip r:embed="rId6"/>
                      <a:srcRect/>
                      <a:stretch>
                        <a:fillRect/>
                      </a:stretch>
                    </p:blipFill>
                    <p:spPr bwMode="auto">
                      <a:xfrm>
                        <a:off x="1312863" y="3413125"/>
                        <a:ext cx="651827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Για την παράγωγο τάξης τρία και για τέσσερα σημεία παρεμβολής δηλαδή, για           έχουμε:</a:t>
            </a:r>
          </a:p>
          <a:p>
            <a:endParaRPr lang="el-GR" sz="2200" dirty="0"/>
          </a:p>
          <a:p>
            <a:endParaRPr lang="el-GR" sz="2200" dirty="0"/>
          </a:p>
          <a:p>
            <a:pPr>
              <a:spcBef>
                <a:spcPts val="2400"/>
              </a:spcBef>
              <a:buNone/>
            </a:pPr>
            <a:r>
              <a:rPr lang="el-GR" sz="2200" dirty="0"/>
              <a:t>	ενώ για πέντε σημεία παρεμβολής, δηλαδή για           έχουμε:</a:t>
            </a:r>
          </a:p>
        </p:txBody>
      </p:sp>
      <p:graphicFrame>
        <p:nvGraphicFramePr>
          <p:cNvPr id="172034" name="Object 2"/>
          <p:cNvGraphicFramePr>
            <a:graphicFrameLocks noChangeAspect="1"/>
          </p:cNvGraphicFramePr>
          <p:nvPr/>
        </p:nvGraphicFramePr>
        <p:xfrm>
          <a:off x="2312436" y="2951685"/>
          <a:ext cx="619125" cy="320675"/>
        </p:xfrm>
        <a:graphic>
          <a:graphicData uri="http://schemas.openxmlformats.org/presentationml/2006/ole">
            <mc:AlternateContent xmlns:mc="http://schemas.openxmlformats.org/markup-compatibility/2006">
              <mc:Choice xmlns:v="urn:schemas-microsoft-com:vml" Requires="v">
                <p:oleObj spid="_x0000_s172116" name="Equation" r:id="rId3" imgW="342720" imgH="177480" progId="Equation.DSMT4">
                  <p:embed/>
                </p:oleObj>
              </mc:Choice>
              <mc:Fallback>
                <p:oleObj name="Equation" r:id="rId3" imgW="342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436" y="2951685"/>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5" name="Object 3"/>
          <p:cNvGraphicFramePr>
            <a:graphicFrameLocks noChangeAspect="1"/>
          </p:cNvGraphicFramePr>
          <p:nvPr>
            <p:extLst>
              <p:ext uri="{D42A27DB-BD31-4B8C-83A1-F6EECF244321}">
                <p14:modId xmlns:p14="http://schemas.microsoft.com/office/powerpoint/2010/main" val="1593388980"/>
              </p:ext>
            </p:extLst>
          </p:nvPr>
        </p:nvGraphicFramePr>
        <p:xfrm>
          <a:off x="1473200" y="3436938"/>
          <a:ext cx="6199188" cy="709612"/>
        </p:xfrm>
        <a:graphic>
          <a:graphicData uri="http://schemas.openxmlformats.org/presentationml/2006/ole">
            <mc:AlternateContent xmlns:mc="http://schemas.openxmlformats.org/markup-compatibility/2006">
              <mc:Choice xmlns:v="urn:schemas-microsoft-com:vml" Requires="v">
                <p:oleObj spid="_x0000_s172117" name="Equation" r:id="rId5" imgW="3441600" imgH="393480" progId="Equation.DSMT4">
                  <p:embed/>
                </p:oleObj>
              </mc:Choice>
              <mc:Fallback>
                <p:oleObj name="Equation" r:id="rId5" imgW="3441600" imgH="393480" progId="Equation.DSMT4">
                  <p:embed/>
                  <p:pic>
                    <p:nvPicPr>
                      <p:cNvPr id="0" name="Picture 3"/>
                      <p:cNvPicPr>
                        <a:picLocks noChangeAspect="1" noChangeArrowheads="1"/>
                      </p:cNvPicPr>
                      <p:nvPr/>
                    </p:nvPicPr>
                    <p:blipFill>
                      <a:blip r:embed="rId6"/>
                      <a:srcRect/>
                      <a:stretch>
                        <a:fillRect/>
                      </a:stretch>
                    </p:blipFill>
                    <p:spPr bwMode="auto">
                      <a:xfrm>
                        <a:off x="1473200" y="3436938"/>
                        <a:ext cx="619918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nvGraphicFramePr>
        <p:xfrm>
          <a:off x="6299762" y="4403566"/>
          <a:ext cx="642937" cy="320675"/>
        </p:xfrm>
        <a:graphic>
          <a:graphicData uri="http://schemas.openxmlformats.org/presentationml/2006/ole">
            <mc:AlternateContent xmlns:mc="http://schemas.openxmlformats.org/markup-compatibility/2006">
              <mc:Choice xmlns:v="urn:schemas-microsoft-com:vml" Requires="v">
                <p:oleObj spid="_x0000_s172118" name="Equation" r:id="rId7" imgW="355320" imgH="177480" progId="Equation.DSMT4">
                  <p:embed/>
                </p:oleObj>
              </mc:Choice>
              <mc:Fallback>
                <p:oleObj name="Equation" r:id="rId7" imgW="355320" imgH="1774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9762" y="4403566"/>
                        <a:ext cx="6429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9" name="Object 7"/>
          <p:cNvGraphicFramePr>
            <a:graphicFrameLocks noChangeAspect="1"/>
          </p:cNvGraphicFramePr>
          <p:nvPr>
            <p:extLst>
              <p:ext uri="{D42A27DB-BD31-4B8C-83A1-F6EECF244321}">
                <p14:modId xmlns:p14="http://schemas.microsoft.com/office/powerpoint/2010/main" val="843211101"/>
              </p:ext>
            </p:extLst>
          </p:nvPr>
        </p:nvGraphicFramePr>
        <p:xfrm>
          <a:off x="638175" y="4946650"/>
          <a:ext cx="7869238" cy="709613"/>
        </p:xfrm>
        <a:graphic>
          <a:graphicData uri="http://schemas.openxmlformats.org/presentationml/2006/ole">
            <mc:AlternateContent xmlns:mc="http://schemas.openxmlformats.org/markup-compatibility/2006">
              <mc:Choice xmlns:v="urn:schemas-microsoft-com:vml" Requires="v">
                <p:oleObj spid="_x0000_s172119" name="Equation" r:id="rId9" imgW="4368600" imgH="393480" progId="Equation.DSMT4">
                  <p:embed/>
                </p:oleObj>
              </mc:Choice>
              <mc:Fallback>
                <p:oleObj name="Equation" r:id="rId9" imgW="4368600" imgH="393480" progId="Equation.DSMT4">
                  <p:embed/>
                  <p:pic>
                    <p:nvPicPr>
                      <p:cNvPr id="0" name="Picture 7"/>
                      <p:cNvPicPr>
                        <a:picLocks noChangeAspect="1" noChangeArrowheads="1"/>
                      </p:cNvPicPr>
                      <p:nvPr/>
                    </p:nvPicPr>
                    <p:blipFill>
                      <a:blip r:embed="rId10"/>
                      <a:srcRect/>
                      <a:stretch>
                        <a:fillRect/>
                      </a:stretch>
                    </p:blipFill>
                    <p:spPr bwMode="auto">
                      <a:xfrm>
                        <a:off x="638175" y="4946650"/>
                        <a:ext cx="786923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Ακολούθως, για την παράγωγο τάξης τέσσερα και για πέντε σημεία παρεμβολής, δηλαδή για            έχουμε:</a:t>
            </a:r>
          </a:p>
          <a:p>
            <a:endParaRPr lang="el-GR" sz="2200" dirty="0"/>
          </a:p>
          <a:p>
            <a:pPr>
              <a:buNone/>
            </a:pPr>
            <a:endParaRPr lang="el-GR" sz="2200" dirty="0"/>
          </a:p>
          <a:p>
            <a:pPr>
              <a:spcBef>
                <a:spcPts val="2400"/>
              </a:spcBef>
            </a:pPr>
            <a:r>
              <a:rPr lang="el-GR" sz="2200" dirty="0"/>
              <a:t>Τέλος για έξι σημεία παρεμβολής, δηλαδή για           έχουμε</a:t>
            </a:r>
          </a:p>
        </p:txBody>
      </p:sp>
      <p:graphicFrame>
        <p:nvGraphicFramePr>
          <p:cNvPr id="173058" name="Object 2"/>
          <p:cNvGraphicFramePr>
            <a:graphicFrameLocks noChangeAspect="1"/>
          </p:cNvGraphicFramePr>
          <p:nvPr/>
        </p:nvGraphicFramePr>
        <p:xfrm>
          <a:off x="3821111" y="2943042"/>
          <a:ext cx="641350" cy="320675"/>
        </p:xfrm>
        <a:graphic>
          <a:graphicData uri="http://schemas.openxmlformats.org/presentationml/2006/ole">
            <mc:AlternateContent xmlns:mc="http://schemas.openxmlformats.org/markup-compatibility/2006">
              <mc:Choice xmlns:v="urn:schemas-microsoft-com:vml" Requires="v">
                <p:oleObj spid="_x0000_s173140" name="Equation" r:id="rId3" imgW="355320" imgH="177480" progId="Equation.DSMT4">
                  <p:embed/>
                </p:oleObj>
              </mc:Choice>
              <mc:Fallback>
                <p:oleObj name="Equation" r:id="rId3" imgW="355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111" y="2943042"/>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59" name="Object 3"/>
          <p:cNvGraphicFramePr>
            <a:graphicFrameLocks noChangeAspect="1"/>
          </p:cNvGraphicFramePr>
          <p:nvPr>
            <p:extLst>
              <p:ext uri="{D42A27DB-BD31-4B8C-83A1-F6EECF244321}">
                <p14:modId xmlns:p14="http://schemas.microsoft.com/office/powerpoint/2010/main" val="4031928998"/>
              </p:ext>
            </p:extLst>
          </p:nvPr>
        </p:nvGraphicFramePr>
        <p:xfrm>
          <a:off x="1130300" y="3429000"/>
          <a:ext cx="6884988" cy="708025"/>
        </p:xfrm>
        <a:graphic>
          <a:graphicData uri="http://schemas.openxmlformats.org/presentationml/2006/ole">
            <mc:AlternateContent xmlns:mc="http://schemas.openxmlformats.org/markup-compatibility/2006">
              <mc:Choice xmlns:v="urn:schemas-microsoft-com:vml" Requires="v">
                <p:oleObj spid="_x0000_s173141" name="Equation" r:id="rId5" imgW="3822480" imgH="393480" progId="Equation.DSMT4">
                  <p:embed/>
                </p:oleObj>
              </mc:Choice>
              <mc:Fallback>
                <p:oleObj name="Equation" r:id="rId5" imgW="3822480" imgH="393480" progId="Equation.DSMT4">
                  <p:embed/>
                  <p:pic>
                    <p:nvPicPr>
                      <p:cNvPr id="0" name="Picture 3"/>
                      <p:cNvPicPr>
                        <a:picLocks noChangeAspect="1" noChangeArrowheads="1"/>
                      </p:cNvPicPr>
                      <p:nvPr/>
                    </p:nvPicPr>
                    <p:blipFill>
                      <a:blip r:embed="rId6"/>
                      <a:srcRect/>
                      <a:stretch>
                        <a:fillRect/>
                      </a:stretch>
                    </p:blipFill>
                    <p:spPr bwMode="auto">
                      <a:xfrm>
                        <a:off x="1130300" y="3429000"/>
                        <a:ext cx="68849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nvGraphicFramePr>
        <p:xfrm>
          <a:off x="6194103" y="4386280"/>
          <a:ext cx="619125" cy="320675"/>
        </p:xfrm>
        <a:graphic>
          <a:graphicData uri="http://schemas.openxmlformats.org/presentationml/2006/ole">
            <mc:AlternateContent xmlns:mc="http://schemas.openxmlformats.org/markup-compatibility/2006">
              <mc:Choice xmlns:v="urn:schemas-microsoft-com:vml" Requires="v">
                <p:oleObj spid="_x0000_s173142" name="Equation" r:id="rId7" imgW="342720" imgH="177480" progId="Equation.DSMT4">
                  <p:embed/>
                </p:oleObj>
              </mc:Choice>
              <mc:Fallback>
                <p:oleObj name="Equation" r:id="rId7" imgW="34272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4103" y="4386280"/>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3063" name="Object 7"/>
          <p:cNvGraphicFramePr>
            <a:graphicFrameLocks noChangeAspect="1"/>
          </p:cNvGraphicFramePr>
          <p:nvPr>
            <p:extLst>
              <p:ext uri="{D42A27DB-BD31-4B8C-83A1-F6EECF244321}">
                <p14:modId xmlns:p14="http://schemas.microsoft.com/office/powerpoint/2010/main" val="2676892142"/>
              </p:ext>
            </p:extLst>
          </p:nvPr>
        </p:nvGraphicFramePr>
        <p:xfrm>
          <a:off x="288925" y="5035550"/>
          <a:ext cx="8645525" cy="709613"/>
        </p:xfrm>
        <a:graphic>
          <a:graphicData uri="http://schemas.openxmlformats.org/presentationml/2006/ole">
            <mc:AlternateContent xmlns:mc="http://schemas.openxmlformats.org/markup-compatibility/2006">
              <mc:Choice xmlns:v="urn:schemas-microsoft-com:vml" Requires="v">
                <p:oleObj spid="_x0000_s173143" name="Equation" r:id="rId9" imgW="4800600" imgH="393480" progId="Equation.DSMT4">
                  <p:embed/>
                </p:oleObj>
              </mc:Choice>
              <mc:Fallback>
                <p:oleObj name="Equation" r:id="rId9" imgW="4800600" imgH="393480" progId="Equation.DSMT4">
                  <p:embed/>
                  <p:pic>
                    <p:nvPicPr>
                      <p:cNvPr id="0" name="Picture 7"/>
                      <p:cNvPicPr>
                        <a:picLocks noChangeAspect="1" noChangeArrowheads="1"/>
                      </p:cNvPicPr>
                      <p:nvPr/>
                    </p:nvPicPr>
                    <p:blipFill>
                      <a:blip r:embed="rId10"/>
                      <a:srcRect/>
                      <a:stretch>
                        <a:fillRect/>
                      </a:stretch>
                    </p:blipFill>
                    <p:spPr bwMode="auto">
                      <a:xfrm>
                        <a:off x="288925" y="5035550"/>
                        <a:ext cx="864552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85623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Τύποι </a:t>
            </a:r>
            <a:r>
              <a:rPr lang="el-GR" sz="2000" u="sng" dirty="0" err="1"/>
              <a:t>παραγώγισης</a:t>
            </a:r>
            <a:r>
              <a:rPr lang="el-GR" sz="2000" u="sng" dirty="0"/>
              <a:t> με χρήση του τύπου παρεμβολής του </a:t>
            </a:r>
            <a:r>
              <a:rPr lang="el-GR" sz="2000" u="sng" dirty="0" err="1"/>
              <a:t>Stirling</a:t>
            </a:r>
            <a:endParaRPr lang="el-GR" sz="2000" u="sng" dirty="0"/>
          </a:p>
          <a:p>
            <a:r>
              <a:rPr lang="el-GR" sz="2000" dirty="0"/>
              <a:t>Υποθέτουμε ότι έχουμε στην διάθεση μας </a:t>
            </a:r>
            <a:r>
              <a:rPr lang="el-GR" sz="2000" dirty="0" err="1"/>
              <a:t>ισαπέχοντα</a:t>
            </a:r>
            <a:r>
              <a:rPr lang="el-GR" sz="2000" dirty="0"/>
              <a:t> σημεία τα οποία δίνονται ως εξής:</a:t>
            </a:r>
          </a:p>
          <a:p>
            <a:pPr>
              <a:buNone/>
            </a:pPr>
            <a:r>
              <a:rPr lang="el-GR" sz="2000" dirty="0"/>
              <a:t> </a:t>
            </a:r>
          </a:p>
          <a:p>
            <a:pPr>
              <a:buNone/>
            </a:pPr>
            <a:r>
              <a:rPr lang="en-US" sz="2000" dirty="0"/>
              <a:t>	</a:t>
            </a:r>
            <a:r>
              <a:rPr lang="el-GR" sz="2000" dirty="0"/>
              <a:t>καθώς και τις αντίστοιχες τιμές τις συνάρτησης</a:t>
            </a:r>
            <a:r>
              <a:rPr lang="en-US" sz="2000" dirty="0"/>
              <a:t>                               </a:t>
            </a:r>
            <a:r>
              <a:rPr lang="el-GR" sz="2000" dirty="0"/>
              <a:t>στα σημεία αυτά.</a:t>
            </a:r>
          </a:p>
          <a:p>
            <a:pPr>
              <a:spcBef>
                <a:spcPts val="1800"/>
              </a:spcBef>
            </a:pPr>
            <a:r>
              <a:rPr lang="el-GR" sz="2000" dirty="0"/>
              <a:t>Έστω ότι μας ενδιαφέρει να κατασκευάσουμε τύπους αριθμητικής </a:t>
            </a:r>
            <a:r>
              <a:rPr lang="el-GR" sz="2000" dirty="0" err="1"/>
              <a:t>παραγώγισης</a:t>
            </a:r>
            <a:r>
              <a:rPr lang="el-GR" sz="2000" dirty="0"/>
              <a:t> για τον υπολογισμό της τιμής της παραγώγου κοντά στο σημείο       ή ειδικότερα στο σημείο</a:t>
            </a:r>
          </a:p>
          <a:p>
            <a:pPr>
              <a:spcBef>
                <a:spcPts val="1800"/>
              </a:spcBef>
            </a:pPr>
            <a:r>
              <a:rPr lang="el-GR" sz="2000" dirty="0"/>
              <a:t> Χρησιμοποιώντας τη μεταβλητή                                                    θεωρούμε το πολυώνυμο παρεμβολής                 των κεντρικών διαφορών του </a:t>
            </a:r>
            <a:r>
              <a:rPr lang="el-GR" sz="2000" dirty="0" err="1"/>
              <a:t>Stirling</a:t>
            </a:r>
            <a:r>
              <a:rPr lang="el-GR" sz="2000" dirty="0"/>
              <a:t> που ορίζεται από τα σημεία παρεμβολής</a:t>
            </a:r>
          </a:p>
        </p:txBody>
      </p:sp>
      <p:graphicFrame>
        <p:nvGraphicFramePr>
          <p:cNvPr id="174082" name="Object 2"/>
          <p:cNvGraphicFramePr>
            <a:graphicFrameLocks noChangeAspect="1"/>
          </p:cNvGraphicFramePr>
          <p:nvPr/>
        </p:nvGraphicFramePr>
        <p:xfrm>
          <a:off x="2125663" y="2828922"/>
          <a:ext cx="4822825" cy="417513"/>
        </p:xfrm>
        <a:graphic>
          <a:graphicData uri="http://schemas.openxmlformats.org/presentationml/2006/ole">
            <mc:AlternateContent xmlns:mc="http://schemas.openxmlformats.org/markup-compatibility/2006">
              <mc:Choice xmlns:v="urn:schemas-microsoft-com:vml" Requires="v">
                <p:oleObj spid="_x0000_s174222" name="Equation" r:id="rId3" imgW="2933640" imgH="253800" progId="Equation.DSMT4">
                  <p:embed/>
                </p:oleObj>
              </mc:Choice>
              <mc:Fallback>
                <p:oleObj name="Equation" r:id="rId3" imgW="29336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663" y="2828922"/>
                        <a:ext cx="48228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3" name="Object 3"/>
          <p:cNvGraphicFramePr>
            <a:graphicFrameLocks noChangeAspect="1"/>
          </p:cNvGraphicFramePr>
          <p:nvPr/>
        </p:nvGraphicFramePr>
        <p:xfrm>
          <a:off x="5849955" y="3209922"/>
          <a:ext cx="1460500" cy="417512"/>
        </p:xfrm>
        <a:graphic>
          <a:graphicData uri="http://schemas.openxmlformats.org/presentationml/2006/ole">
            <mc:AlternateContent xmlns:mc="http://schemas.openxmlformats.org/markup-compatibility/2006">
              <mc:Choice xmlns:v="urn:schemas-microsoft-com:vml" Requires="v">
                <p:oleObj spid="_x0000_s174223" name="Equation" r:id="rId5" imgW="888840" imgH="253800" progId="Equation.DSMT4">
                  <p:embed/>
                </p:oleObj>
              </mc:Choice>
              <mc:Fallback>
                <p:oleObj name="Equation" r:id="rId5" imgW="8888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955" y="3209922"/>
                        <a:ext cx="14605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nvGraphicFramePr>
        <p:xfrm>
          <a:off x="1695767" y="4658276"/>
          <a:ext cx="269875" cy="374650"/>
        </p:xfrm>
        <a:graphic>
          <a:graphicData uri="http://schemas.openxmlformats.org/presentationml/2006/ole">
            <mc:AlternateContent xmlns:mc="http://schemas.openxmlformats.org/markup-compatibility/2006">
              <mc:Choice xmlns:v="urn:schemas-microsoft-com:vml" Requires="v">
                <p:oleObj spid="_x0000_s174224" name="Equation" r:id="rId7" imgW="164880" imgH="228600" progId="Equation.DSMT4">
                  <p:embed/>
                </p:oleObj>
              </mc:Choice>
              <mc:Fallback>
                <p:oleObj name="Equation" r:id="rId7" imgW="1648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5767" y="4658276"/>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nvGraphicFramePr>
        <p:xfrm>
          <a:off x="4622629" y="4660922"/>
          <a:ext cx="331787" cy="374650"/>
        </p:xfrm>
        <a:graphic>
          <a:graphicData uri="http://schemas.openxmlformats.org/presentationml/2006/ole">
            <mc:AlternateContent xmlns:mc="http://schemas.openxmlformats.org/markup-compatibility/2006">
              <mc:Choice xmlns:v="urn:schemas-microsoft-com:vml" Requires="v">
                <p:oleObj spid="_x0000_s174225" name="Equation" r:id="rId9" imgW="203040" imgH="228600" progId="Equation.DSMT4">
                  <p:embed/>
                </p:oleObj>
              </mc:Choice>
              <mc:Fallback>
                <p:oleObj name="Equation" r:id="rId9" imgW="2030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2629" y="4660922"/>
                        <a:ext cx="331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6" name="Object 6"/>
          <p:cNvGraphicFramePr>
            <a:graphicFrameLocks noChangeAspect="1"/>
          </p:cNvGraphicFramePr>
          <p:nvPr/>
        </p:nvGraphicFramePr>
        <p:xfrm>
          <a:off x="4351020" y="5218137"/>
          <a:ext cx="2790825" cy="374650"/>
        </p:xfrm>
        <a:graphic>
          <a:graphicData uri="http://schemas.openxmlformats.org/presentationml/2006/ole">
            <mc:AlternateContent xmlns:mc="http://schemas.openxmlformats.org/markup-compatibility/2006">
              <mc:Choice xmlns:v="urn:schemas-microsoft-com:vml" Requires="v">
                <p:oleObj spid="_x0000_s174226" name="Equation" r:id="rId11" imgW="1701720" imgH="228600" progId="Equation.DSMT4">
                  <p:embed/>
                </p:oleObj>
              </mc:Choice>
              <mc:Fallback>
                <p:oleObj name="Equation" r:id="rId11" imgW="170172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1020" y="5218137"/>
                        <a:ext cx="27908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7" name="Object 7"/>
          <p:cNvGraphicFramePr>
            <a:graphicFrameLocks noChangeAspect="1"/>
          </p:cNvGraphicFramePr>
          <p:nvPr/>
        </p:nvGraphicFramePr>
        <p:xfrm>
          <a:off x="3853029" y="5496488"/>
          <a:ext cx="787400" cy="412750"/>
        </p:xfrm>
        <a:graphic>
          <a:graphicData uri="http://schemas.openxmlformats.org/presentationml/2006/ole">
            <mc:AlternateContent xmlns:mc="http://schemas.openxmlformats.org/markup-compatibility/2006">
              <mc:Choice xmlns:v="urn:schemas-microsoft-com:vml" Requires="v">
                <p:oleObj spid="_x0000_s174227" name="Equation" r:id="rId13" imgW="482400" imgH="253800" progId="Equation.DSMT4">
                  <p:embed/>
                </p:oleObj>
              </mc:Choice>
              <mc:Fallback>
                <p:oleObj name="Equation" r:id="rId13" imgW="48240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3029" y="5496488"/>
                        <a:ext cx="787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8" name="Object 8"/>
          <p:cNvGraphicFramePr>
            <a:graphicFrameLocks noChangeAspect="1"/>
          </p:cNvGraphicFramePr>
          <p:nvPr/>
        </p:nvGraphicFramePr>
        <p:xfrm>
          <a:off x="5237369" y="5786475"/>
          <a:ext cx="1500187" cy="417513"/>
        </p:xfrm>
        <a:graphic>
          <a:graphicData uri="http://schemas.openxmlformats.org/presentationml/2006/ole">
            <mc:AlternateContent xmlns:mc="http://schemas.openxmlformats.org/markup-compatibility/2006">
              <mc:Choice xmlns:v="urn:schemas-microsoft-com:vml" Requires="v">
                <p:oleObj spid="_x0000_s174228" name="Equation" r:id="rId15" imgW="914400" imgH="253800" progId="Equation.DSMT4">
                  <p:embed/>
                </p:oleObj>
              </mc:Choice>
              <mc:Fallback>
                <p:oleObj name="Equation" r:id="rId15" imgW="91440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7369" y="5786475"/>
                        <a:ext cx="15001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3"/>
            <a:ext cx="8229600" cy="4892743"/>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Αν υποθέσουμε ότι το πολυώνυμο               προσεγγίζει τη συνάρτηση             τότε έχουμε ότι: </a:t>
            </a:r>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a:p>
            <a:pPr>
              <a:buNone/>
            </a:pPr>
            <a:r>
              <a:rPr lang="el-GR" sz="2200" dirty="0"/>
              <a:t>	όπου      είναι ο τελεστής της μέσης τιμής.</a:t>
            </a:r>
          </a:p>
        </p:txBody>
      </p:sp>
      <p:graphicFrame>
        <p:nvGraphicFramePr>
          <p:cNvPr id="175109" name="Object 5"/>
          <p:cNvGraphicFramePr>
            <a:graphicFrameLocks noChangeAspect="1"/>
          </p:cNvGraphicFramePr>
          <p:nvPr/>
        </p:nvGraphicFramePr>
        <p:xfrm>
          <a:off x="4871525" y="2221425"/>
          <a:ext cx="871537" cy="457200"/>
        </p:xfrm>
        <a:graphic>
          <a:graphicData uri="http://schemas.openxmlformats.org/presentationml/2006/ole">
            <mc:AlternateContent xmlns:mc="http://schemas.openxmlformats.org/markup-compatibility/2006">
              <mc:Choice xmlns:v="urn:schemas-microsoft-com:vml" Requires="v">
                <p:oleObj spid="_x0000_s175189" name="Equation" r:id="rId3" imgW="482400" imgH="253800" progId="Equation.DSMT4">
                  <p:embed/>
                </p:oleObj>
              </mc:Choice>
              <mc:Fallback>
                <p:oleObj name="Equation" r:id="rId3" imgW="482400" imgH="253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525" y="2221425"/>
                        <a:ext cx="87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0" name="Object 6"/>
          <p:cNvGraphicFramePr>
            <a:graphicFrameLocks noChangeAspect="1"/>
          </p:cNvGraphicFramePr>
          <p:nvPr/>
        </p:nvGraphicFramePr>
        <p:xfrm>
          <a:off x="558800" y="2940050"/>
          <a:ext cx="8027988" cy="2789238"/>
        </p:xfrm>
        <a:graphic>
          <a:graphicData uri="http://schemas.openxmlformats.org/presentationml/2006/ole">
            <mc:AlternateContent xmlns:mc="http://schemas.openxmlformats.org/markup-compatibility/2006">
              <mc:Choice xmlns:v="urn:schemas-microsoft-com:vml" Requires="v">
                <p:oleObj spid="_x0000_s175190" name="Equation" r:id="rId5" imgW="4457520" imgH="1549080" progId="Equation.DSMT4">
                  <p:embed/>
                </p:oleObj>
              </mc:Choice>
              <mc:Fallback>
                <p:oleObj name="Equation" r:id="rId5" imgW="4457520" imgH="15490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940050"/>
                        <a:ext cx="8027988"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1" name="Object 7"/>
          <p:cNvGraphicFramePr>
            <a:graphicFrameLocks noChangeAspect="1"/>
          </p:cNvGraphicFramePr>
          <p:nvPr/>
        </p:nvGraphicFramePr>
        <p:xfrm>
          <a:off x="2185988" y="2566988"/>
          <a:ext cx="752475" cy="455612"/>
        </p:xfrm>
        <a:graphic>
          <a:graphicData uri="http://schemas.openxmlformats.org/presentationml/2006/ole">
            <mc:AlternateContent xmlns:mc="http://schemas.openxmlformats.org/markup-compatibility/2006">
              <mc:Choice xmlns:v="urn:schemas-microsoft-com:vml" Requires="v">
                <p:oleObj spid="_x0000_s175191" name="Equation" r:id="rId7" imgW="419040" imgH="253800" progId="Equation.DSMT4">
                  <p:embed/>
                </p:oleObj>
              </mc:Choice>
              <mc:Fallback>
                <p:oleObj name="Equation" r:id="rId7" imgW="419040" imgH="253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988" y="2566988"/>
                        <a:ext cx="7524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2" name="Object 8"/>
          <p:cNvGraphicFramePr>
            <a:graphicFrameLocks noChangeAspect="1"/>
          </p:cNvGraphicFramePr>
          <p:nvPr/>
        </p:nvGraphicFramePr>
        <p:xfrm>
          <a:off x="1544423" y="5892657"/>
          <a:ext cx="277813" cy="300038"/>
        </p:xfrm>
        <a:graphic>
          <a:graphicData uri="http://schemas.openxmlformats.org/presentationml/2006/ole">
            <mc:AlternateContent xmlns:mc="http://schemas.openxmlformats.org/markup-compatibility/2006">
              <mc:Choice xmlns:v="urn:schemas-microsoft-com:vml" Requires="v">
                <p:oleObj spid="_x0000_s175192" name="Equation" r:id="rId9" imgW="152280" imgH="164880" progId="Equation.DSMT4">
                  <p:embed/>
                </p:oleObj>
              </mc:Choice>
              <mc:Fallback>
                <p:oleObj name="Equation" r:id="rId9" imgW="152280" imgH="1648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4423" y="589265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Τύποι </a:t>
            </a:r>
            <a:r>
              <a:rPr lang="el-GR" sz="2000" u="sng" dirty="0" err="1"/>
              <a:t>παραγώγισης</a:t>
            </a:r>
            <a:r>
              <a:rPr lang="el-GR" sz="2000" u="sng" dirty="0"/>
              <a:t> με χρήση του τύπου παρεμβολής του </a:t>
            </a:r>
            <a:r>
              <a:rPr lang="el-GR" sz="2000" u="sng" dirty="0" err="1"/>
              <a:t>Stirling</a:t>
            </a:r>
            <a:endParaRPr lang="el-GR" sz="2000" u="sng" dirty="0"/>
          </a:p>
          <a:p>
            <a:r>
              <a:rPr lang="el-GR" sz="2000" dirty="0"/>
              <a:t>Μπορούμε να προσεγγίσουμε την     -τάξης παράγωγο                με την αντίστοιχη παράγωγο του πολυωνύμου               του τύπου (39) και </a:t>
            </a:r>
            <a:r>
              <a:rPr lang="el-GR" sz="2000" dirty="0" err="1"/>
              <a:t>παραγωγίζοντας</a:t>
            </a:r>
            <a:r>
              <a:rPr lang="el-GR" sz="2000" dirty="0"/>
              <a:t> ως προς     μπορούμε να πάρουμε διαδοχικά τις αντίστοιχες εκφράσεις των παραγώγων.</a:t>
            </a:r>
          </a:p>
          <a:p>
            <a:r>
              <a:rPr lang="el-GR" sz="2000" dirty="0"/>
              <a:t>Για παράδειγμα, για             και κατά συνέπεια για             έχουμε:</a:t>
            </a:r>
          </a:p>
          <a:p>
            <a:pPr>
              <a:buNone/>
            </a:pPr>
            <a:endParaRPr lang="el-GR" sz="2000" dirty="0"/>
          </a:p>
        </p:txBody>
      </p:sp>
      <p:graphicFrame>
        <p:nvGraphicFramePr>
          <p:cNvPr id="176130" name="Object 2"/>
          <p:cNvGraphicFramePr>
            <a:graphicFrameLocks noChangeAspect="1"/>
          </p:cNvGraphicFramePr>
          <p:nvPr/>
        </p:nvGraphicFramePr>
        <p:xfrm>
          <a:off x="4496155" y="2210136"/>
          <a:ext cx="207962" cy="292100"/>
        </p:xfrm>
        <a:graphic>
          <a:graphicData uri="http://schemas.openxmlformats.org/presentationml/2006/ole">
            <mc:AlternateContent xmlns:mc="http://schemas.openxmlformats.org/markup-compatibility/2006">
              <mc:Choice xmlns:v="urn:schemas-microsoft-com:vml" Requires="v">
                <p:oleObj spid="_x0000_s176270"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155" y="2210136"/>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1" name="Object 3"/>
          <p:cNvGraphicFramePr>
            <a:graphicFrameLocks noChangeAspect="1"/>
          </p:cNvGraphicFramePr>
          <p:nvPr/>
        </p:nvGraphicFramePr>
        <p:xfrm>
          <a:off x="6536658" y="2139774"/>
          <a:ext cx="838200" cy="439737"/>
        </p:xfrm>
        <a:graphic>
          <a:graphicData uri="http://schemas.openxmlformats.org/presentationml/2006/ole">
            <mc:AlternateContent xmlns:mc="http://schemas.openxmlformats.org/markup-compatibility/2006">
              <mc:Choice xmlns:v="urn:schemas-microsoft-com:vml" Requires="v">
                <p:oleObj spid="_x0000_s176271" name="Equation" r:id="rId5" imgW="507960" imgH="266400" progId="Equation.DSMT4">
                  <p:embed/>
                </p:oleObj>
              </mc:Choice>
              <mc:Fallback>
                <p:oleObj name="Equation" r:id="rId5" imgW="507960" imgH="266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658" y="2139774"/>
                        <a:ext cx="838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2" name="Object 4"/>
          <p:cNvGraphicFramePr>
            <a:graphicFrameLocks noChangeAspect="1"/>
          </p:cNvGraphicFramePr>
          <p:nvPr/>
        </p:nvGraphicFramePr>
        <p:xfrm>
          <a:off x="5038918" y="2477016"/>
          <a:ext cx="785813" cy="412750"/>
        </p:xfrm>
        <a:graphic>
          <a:graphicData uri="http://schemas.openxmlformats.org/presentationml/2006/ole">
            <mc:AlternateContent xmlns:mc="http://schemas.openxmlformats.org/markup-compatibility/2006">
              <mc:Choice xmlns:v="urn:schemas-microsoft-com:vml" Requires="v">
                <p:oleObj spid="_x0000_s176272" name="Equation" r:id="rId7" imgW="482400" imgH="253800" progId="Equation.DSMT4">
                  <p:embed/>
                </p:oleObj>
              </mc:Choice>
              <mc:Fallback>
                <p:oleObj name="Equation" r:id="rId7" imgW="48240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918" y="2477016"/>
                        <a:ext cx="7858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3" name="Object 5"/>
          <p:cNvGraphicFramePr>
            <a:graphicFrameLocks noChangeAspect="1"/>
          </p:cNvGraphicFramePr>
          <p:nvPr/>
        </p:nvGraphicFramePr>
        <p:xfrm>
          <a:off x="3529530" y="2878659"/>
          <a:ext cx="207963" cy="228600"/>
        </p:xfrm>
        <a:graphic>
          <a:graphicData uri="http://schemas.openxmlformats.org/presentationml/2006/ole">
            <mc:AlternateContent xmlns:mc="http://schemas.openxmlformats.org/markup-compatibility/2006">
              <mc:Choice xmlns:v="urn:schemas-microsoft-com:vml" Requires="v">
                <p:oleObj spid="_x0000_s176273" name="Equation" r:id="rId9" imgW="126720" imgH="139680" progId="Equation.DSMT4">
                  <p:embed/>
                </p:oleObj>
              </mc:Choice>
              <mc:Fallback>
                <p:oleObj name="Equation" r:id="rId9" imgW="126720" imgH="139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9530" y="2878659"/>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4" name="Object 6"/>
          <p:cNvGraphicFramePr>
            <a:graphicFrameLocks noChangeAspect="1"/>
          </p:cNvGraphicFramePr>
          <p:nvPr/>
        </p:nvGraphicFramePr>
        <p:xfrm>
          <a:off x="3052389" y="3488091"/>
          <a:ext cx="644525" cy="292100"/>
        </p:xfrm>
        <a:graphic>
          <a:graphicData uri="http://schemas.openxmlformats.org/presentationml/2006/ole">
            <mc:AlternateContent xmlns:mc="http://schemas.openxmlformats.org/markup-compatibility/2006">
              <mc:Choice xmlns:v="urn:schemas-microsoft-com:vml" Requires="v">
                <p:oleObj spid="_x0000_s176274" name="Equation" r:id="rId11" imgW="393480" imgH="177480" progId="Equation.DSMT4">
                  <p:embed/>
                </p:oleObj>
              </mc:Choice>
              <mc:Fallback>
                <p:oleObj name="Equation" r:id="rId11" imgW="393480" imgH="177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52389" y="3488091"/>
                        <a:ext cx="6445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6059164" y="3465513"/>
          <a:ext cx="644525" cy="312738"/>
        </p:xfrm>
        <a:graphic>
          <a:graphicData uri="http://schemas.openxmlformats.org/presentationml/2006/ole">
            <mc:AlternateContent xmlns:mc="http://schemas.openxmlformats.org/markup-compatibility/2006">
              <mc:Choice xmlns:v="urn:schemas-microsoft-com:vml" Requires="v">
                <p:oleObj spid="_x0000_s176275" name="Equation" r:id="rId13" imgW="393480" imgH="190440" progId="Equation.DSMT4">
                  <p:embed/>
                </p:oleObj>
              </mc:Choice>
              <mc:Fallback>
                <p:oleObj name="Equation" r:id="rId13" imgW="393480" imgH="1904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9164" y="3465513"/>
                        <a:ext cx="64452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6" name="Object 8"/>
          <p:cNvGraphicFramePr>
            <a:graphicFrameLocks noChangeAspect="1"/>
          </p:cNvGraphicFramePr>
          <p:nvPr/>
        </p:nvGraphicFramePr>
        <p:xfrm>
          <a:off x="935038" y="3903669"/>
          <a:ext cx="7273925" cy="2125663"/>
        </p:xfrm>
        <a:graphic>
          <a:graphicData uri="http://schemas.openxmlformats.org/presentationml/2006/ole">
            <mc:AlternateContent xmlns:mc="http://schemas.openxmlformats.org/markup-compatibility/2006">
              <mc:Choice xmlns:v="urn:schemas-microsoft-com:vml" Requires="v">
                <p:oleObj spid="_x0000_s176276" name="Equation" r:id="rId15" imgW="4431960" imgH="1295280" progId="Equation.DSMT4">
                  <p:embed/>
                </p:oleObj>
              </mc:Choice>
              <mc:Fallback>
                <p:oleObj name="Equation" r:id="rId15" imgW="4431960" imgH="12952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5038" y="3903669"/>
                        <a:ext cx="7273925" cy="212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Σφάλμα για μη </a:t>
            </a:r>
            <a:r>
              <a:rPr lang="el-GR" sz="2200" b="1" dirty="0" err="1"/>
              <a:t>ισαπέχοντα</a:t>
            </a:r>
            <a:r>
              <a:rPr lang="el-GR" sz="2200" b="1" dirty="0"/>
              <a:t> σημεία παρεμβολής</a:t>
            </a:r>
          </a:p>
          <a:p>
            <a:r>
              <a:rPr lang="el-GR" sz="2200" dirty="0"/>
              <a:t>Έστω ότι η             είναι μια συνάρτηση που είναι ορισμένη στο κλειστό διάστημα            και έστω ότι τα ξένα μεταξύ τους σημεία παρεμβολής                        βρίσκονται στο κλειστό διάστημα           με αντίστοιχες συναρτησιακές τιμές </a:t>
            </a:r>
          </a:p>
          <a:p>
            <a:pPr>
              <a:spcBef>
                <a:spcPts val="1800"/>
              </a:spcBef>
            </a:pPr>
            <a:r>
              <a:rPr lang="el-GR" sz="2200" dirty="0"/>
              <a:t>Έστω ότι συνάρτηση            έχει παραγώγους μέχρι              τάξης και ότι αυτές είναι συνεχείς συναρτήσεις στο κλειστό διάστημα     όπου το διάστημα αυτό είναι το μικρότερο διάστημα που περιέχει τα σημεία παρεμβολής                        και ένα τυχαίο σημείο  </a:t>
            </a:r>
            <a:r>
              <a:rPr lang="el-GR" sz="2200" dirty="0" err="1"/>
              <a:t>δηλαδη</a:t>
            </a:r>
            <a:r>
              <a:rPr lang="el-GR" sz="2200" dirty="0"/>
              <a:t>:</a:t>
            </a:r>
          </a:p>
          <a:p>
            <a:endParaRPr lang="el-GR" sz="2200" dirty="0"/>
          </a:p>
        </p:txBody>
      </p:sp>
      <p:graphicFrame>
        <p:nvGraphicFramePr>
          <p:cNvPr id="105473" name="Object 1"/>
          <p:cNvGraphicFramePr>
            <a:graphicFrameLocks noChangeAspect="1"/>
          </p:cNvGraphicFramePr>
          <p:nvPr/>
        </p:nvGraphicFramePr>
        <p:xfrm>
          <a:off x="2162142" y="1836076"/>
          <a:ext cx="661988" cy="455613"/>
        </p:xfrm>
        <a:graphic>
          <a:graphicData uri="http://schemas.openxmlformats.org/presentationml/2006/ole">
            <mc:AlternateContent xmlns:mc="http://schemas.openxmlformats.org/markup-compatibility/2006">
              <mc:Choice xmlns:v="urn:schemas-microsoft-com:vml" Requires="v">
                <p:oleObj spid="_x0000_s105696" name="Equation" r:id="rId4" imgW="368280" imgH="253800" progId="Equation.DSMT4">
                  <p:embed/>
                </p:oleObj>
              </mc:Choice>
              <mc:Fallback>
                <p:oleObj name="Equation" r:id="rId4" imgW="368280" imgH="253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42" y="183607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4" name="Object 2"/>
          <p:cNvGraphicFramePr>
            <a:graphicFrameLocks noChangeAspect="1"/>
          </p:cNvGraphicFramePr>
          <p:nvPr/>
        </p:nvGraphicFramePr>
        <p:xfrm>
          <a:off x="2983507" y="2155476"/>
          <a:ext cx="687388" cy="458788"/>
        </p:xfrm>
        <a:graphic>
          <a:graphicData uri="http://schemas.openxmlformats.org/presentationml/2006/ole">
            <mc:AlternateContent xmlns:mc="http://schemas.openxmlformats.org/markup-compatibility/2006">
              <mc:Choice xmlns:v="urn:schemas-microsoft-com:vml" Requires="v">
                <p:oleObj spid="_x0000_s105697" name="Equation" r:id="rId6" imgW="380880" imgH="253800" progId="Equation.DSMT4">
                  <p:embed/>
                </p:oleObj>
              </mc:Choice>
              <mc:Fallback>
                <p:oleObj name="Equation" r:id="rId6" imgW="380880" imgH="2538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3507" y="2155476"/>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2385651" y="2506958"/>
          <a:ext cx="1417638" cy="457200"/>
        </p:xfrm>
        <a:graphic>
          <a:graphicData uri="http://schemas.openxmlformats.org/presentationml/2006/ole">
            <mc:AlternateContent xmlns:mc="http://schemas.openxmlformats.org/markup-compatibility/2006">
              <mc:Choice xmlns:v="urn:schemas-microsoft-com:vml" Requires="v">
                <p:oleObj spid="_x0000_s105698" name="Equation" r:id="rId8" imgW="787320" imgH="253800" progId="Equation.DSMT4">
                  <p:embed/>
                </p:oleObj>
              </mc:Choice>
              <mc:Fallback>
                <p:oleObj name="Equation" r:id="rId8" imgW="787320" imgH="2538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5651" y="2506958"/>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7" name="Object 5"/>
          <p:cNvGraphicFramePr>
            <a:graphicFrameLocks noChangeAspect="1"/>
          </p:cNvGraphicFramePr>
          <p:nvPr/>
        </p:nvGraphicFramePr>
        <p:xfrm>
          <a:off x="7718477" y="2493310"/>
          <a:ext cx="687388" cy="458787"/>
        </p:xfrm>
        <a:graphic>
          <a:graphicData uri="http://schemas.openxmlformats.org/presentationml/2006/ole">
            <mc:AlternateContent xmlns:mc="http://schemas.openxmlformats.org/markup-compatibility/2006">
              <mc:Choice xmlns:v="urn:schemas-microsoft-com:vml" Requires="v">
                <p:oleObj spid="_x0000_s105699" name="Equation" r:id="rId10" imgW="380880" imgH="253800" progId="Equation.DSMT4">
                  <p:embed/>
                </p:oleObj>
              </mc:Choice>
              <mc:Fallback>
                <p:oleObj name="Equation" r:id="rId10" imgW="38088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477" y="2493310"/>
                        <a:ext cx="687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8" name="Object 6"/>
          <p:cNvGraphicFramePr>
            <a:graphicFrameLocks noChangeAspect="1"/>
          </p:cNvGraphicFramePr>
          <p:nvPr/>
        </p:nvGraphicFramePr>
        <p:xfrm>
          <a:off x="5037452" y="2831144"/>
          <a:ext cx="1303338" cy="457200"/>
        </p:xfrm>
        <a:graphic>
          <a:graphicData uri="http://schemas.openxmlformats.org/presentationml/2006/ole">
            <mc:AlternateContent xmlns:mc="http://schemas.openxmlformats.org/markup-compatibility/2006">
              <mc:Choice xmlns:v="urn:schemas-microsoft-com:vml" Requires="v">
                <p:oleObj spid="_x0000_s105700" name="Equation" r:id="rId11" imgW="723600" imgH="253800" progId="Equation.DSMT4">
                  <p:embed/>
                </p:oleObj>
              </mc:Choice>
              <mc:Fallback>
                <p:oleObj name="Equation" r:id="rId11" imgW="72360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37452" y="2831144"/>
                        <a:ext cx="130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0" name="Object 8"/>
          <p:cNvGraphicFramePr>
            <a:graphicFrameLocks noChangeAspect="1"/>
          </p:cNvGraphicFramePr>
          <p:nvPr/>
        </p:nvGraphicFramePr>
        <p:xfrm>
          <a:off x="3284828" y="3406135"/>
          <a:ext cx="661987" cy="455613"/>
        </p:xfrm>
        <a:graphic>
          <a:graphicData uri="http://schemas.openxmlformats.org/presentationml/2006/ole">
            <mc:AlternateContent xmlns:mc="http://schemas.openxmlformats.org/markup-compatibility/2006">
              <mc:Choice xmlns:v="urn:schemas-microsoft-com:vml" Requires="v">
                <p:oleObj spid="_x0000_s105701" name="Equation" r:id="rId13" imgW="368280" imgH="253800" progId="Equation.DSMT4">
                  <p:embed/>
                </p:oleObj>
              </mc:Choice>
              <mc:Fallback>
                <p:oleObj name="Equation" r:id="rId13" imgW="368280" imgH="2538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4828" y="3406135"/>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1" name="Object 9"/>
          <p:cNvGraphicFramePr>
            <a:graphicFrameLocks noChangeAspect="1"/>
          </p:cNvGraphicFramePr>
          <p:nvPr/>
        </p:nvGraphicFramePr>
        <p:xfrm>
          <a:off x="6717050" y="3406135"/>
          <a:ext cx="777875" cy="457200"/>
        </p:xfrm>
        <a:graphic>
          <a:graphicData uri="http://schemas.openxmlformats.org/presentationml/2006/ole">
            <mc:AlternateContent xmlns:mc="http://schemas.openxmlformats.org/markup-compatibility/2006">
              <mc:Choice xmlns:v="urn:schemas-microsoft-com:vml" Requires="v">
                <p:oleObj spid="_x0000_s105702" name="Equation" r:id="rId14" imgW="431640" imgH="253800" progId="Equation.DSMT4">
                  <p:embed/>
                </p:oleObj>
              </mc:Choice>
              <mc:Fallback>
                <p:oleObj name="Equation" r:id="rId14" imgW="431640" imgH="253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7050" y="3406135"/>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2" name="Object 10"/>
          <p:cNvGraphicFramePr>
            <a:graphicFrameLocks noChangeAspect="1"/>
          </p:cNvGraphicFramePr>
          <p:nvPr/>
        </p:nvGraphicFramePr>
        <p:xfrm>
          <a:off x="7772448" y="3812209"/>
          <a:ext cx="341313" cy="319088"/>
        </p:xfrm>
        <a:graphic>
          <a:graphicData uri="http://schemas.openxmlformats.org/presentationml/2006/ole">
            <mc:AlternateContent xmlns:mc="http://schemas.openxmlformats.org/markup-compatibility/2006">
              <mc:Choice xmlns:v="urn:schemas-microsoft-com:vml" Requires="v">
                <p:oleObj spid="_x0000_s105703" name="Equation" r:id="rId16" imgW="190440" imgH="177480" progId="Equation.DSMT4">
                  <p:embed/>
                </p:oleObj>
              </mc:Choice>
              <mc:Fallback>
                <p:oleObj name="Equation" r:id="rId16" imgW="190440" imgH="1774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72448" y="3812209"/>
                        <a:ext cx="34131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4" name="Object 12"/>
          <p:cNvGraphicFramePr>
            <a:graphicFrameLocks noChangeAspect="1"/>
          </p:cNvGraphicFramePr>
          <p:nvPr/>
        </p:nvGraphicFramePr>
        <p:xfrm>
          <a:off x="3554067" y="4405634"/>
          <a:ext cx="1417638" cy="457200"/>
        </p:xfrm>
        <a:graphic>
          <a:graphicData uri="http://schemas.openxmlformats.org/presentationml/2006/ole">
            <mc:AlternateContent xmlns:mc="http://schemas.openxmlformats.org/markup-compatibility/2006">
              <mc:Choice xmlns:v="urn:schemas-microsoft-com:vml" Requires="v">
                <p:oleObj spid="_x0000_s105704" name="Equation" r:id="rId18" imgW="787320" imgH="253800" progId="Equation.DSMT4">
                  <p:embed/>
                </p:oleObj>
              </mc:Choice>
              <mc:Fallback>
                <p:oleObj name="Equation" r:id="rId18" imgW="787320" imgH="25380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067" y="4405634"/>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5" name="Object 13"/>
          <p:cNvGraphicFramePr>
            <a:graphicFrameLocks noChangeAspect="1"/>
          </p:cNvGraphicFramePr>
          <p:nvPr/>
        </p:nvGraphicFramePr>
        <p:xfrm>
          <a:off x="7622273" y="4515793"/>
          <a:ext cx="295275" cy="273050"/>
        </p:xfrm>
        <a:graphic>
          <a:graphicData uri="http://schemas.openxmlformats.org/presentationml/2006/ole">
            <mc:AlternateContent xmlns:mc="http://schemas.openxmlformats.org/markup-compatibility/2006">
              <mc:Choice xmlns:v="urn:schemas-microsoft-com:vml" Requires="v">
                <p:oleObj spid="_x0000_s105705" name="Equation" r:id="rId19" imgW="164880" imgH="152280" progId="Equation.DSMT4">
                  <p:embed/>
                </p:oleObj>
              </mc:Choice>
              <mc:Fallback>
                <p:oleObj name="Equation" r:id="rId19" imgW="164880" imgH="15228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2273" y="451579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6" name="Object 14"/>
          <p:cNvGraphicFramePr>
            <a:graphicFrameLocks noChangeAspect="1"/>
          </p:cNvGraphicFramePr>
          <p:nvPr/>
        </p:nvGraphicFramePr>
        <p:xfrm>
          <a:off x="2178844" y="5372134"/>
          <a:ext cx="4786313" cy="503237"/>
        </p:xfrm>
        <a:graphic>
          <a:graphicData uri="http://schemas.openxmlformats.org/presentationml/2006/ole">
            <mc:AlternateContent xmlns:mc="http://schemas.openxmlformats.org/markup-compatibility/2006">
              <mc:Choice xmlns:v="urn:schemas-microsoft-com:vml" Requires="v">
                <p:oleObj spid="_x0000_s105706" name="Equation" r:id="rId21" imgW="2654280" imgH="279360" progId="Equation.DSMT4">
                  <p:embed/>
                </p:oleObj>
              </mc:Choice>
              <mc:Fallback>
                <p:oleObj name="Equation" r:id="rId21" imgW="2654280" imgH="27936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78844" y="5372134"/>
                        <a:ext cx="478631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Αν χρησιμοποιήσουμε τον τελεστή μ της μέσης τιμής και εφαρμόσουμε την παρακάτω γνωστή επαγωγή των κεντρικών διαφορών:</a:t>
            </a:r>
          </a:p>
          <a:p>
            <a:endParaRPr lang="el-GR" sz="2200" dirty="0"/>
          </a:p>
          <a:p>
            <a:pPr>
              <a:spcBef>
                <a:spcPts val="1200"/>
              </a:spcBef>
              <a:buNone/>
            </a:pPr>
            <a:r>
              <a:rPr lang="el-GR" sz="2200" dirty="0"/>
              <a:t>	μπορούμε να κατασκευάσουμε τύπους αριθμητικής </a:t>
            </a:r>
            <a:r>
              <a:rPr lang="el-GR" sz="2200" dirty="0" err="1"/>
              <a:t>παραγώγισης</a:t>
            </a:r>
            <a:r>
              <a:rPr lang="el-GR" sz="2200" dirty="0"/>
              <a:t> χρησιμοποιώντας τις συναρτησιακές τιμές                           για οποιαδήποτε τιμή του</a:t>
            </a:r>
          </a:p>
          <a:p>
            <a:pPr>
              <a:spcBef>
                <a:spcPts val="1200"/>
              </a:spcBef>
            </a:pPr>
            <a:r>
              <a:rPr lang="el-GR" sz="2200" dirty="0"/>
              <a:t>Στη συνέχεια, δίνουμε ενδεικτικά μερικούς τύπους για τον υπολογισμό των παραγώγων της            μέχρι και τέταρτης τάξης στο σημείο            και συνεπώς για </a:t>
            </a:r>
          </a:p>
        </p:txBody>
      </p:sp>
      <p:graphicFrame>
        <p:nvGraphicFramePr>
          <p:cNvPr id="177154" name="Object 2"/>
          <p:cNvGraphicFramePr>
            <a:graphicFrameLocks noChangeAspect="1"/>
          </p:cNvGraphicFramePr>
          <p:nvPr/>
        </p:nvGraphicFramePr>
        <p:xfrm>
          <a:off x="2319338" y="3091740"/>
          <a:ext cx="4505325" cy="777875"/>
        </p:xfrm>
        <a:graphic>
          <a:graphicData uri="http://schemas.openxmlformats.org/presentationml/2006/ole">
            <mc:AlternateContent xmlns:mc="http://schemas.openxmlformats.org/markup-compatibility/2006">
              <mc:Choice xmlns:v="urn:schemas-microsoft-com:vml" Requires="v">
                <p:oleObj spid="_x0000_s177274" name="Equation" r:id="rId3" imgW="2501640" imgH="431640" progId="Equation.DSMT4">
                  <p:embed/>
                </p:oleObj>
              </mc:Choice>
              <mc:Fallback>
                <p:oleObj name="Equation" r:id="rId3" imgW="250164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8" y="3091740"/>
                        <a:ext cx="4505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5" name="Object 3"/>
          <p:cNvGraphicFramePr>
            <a:graphicFrameLocks noChangeAspect="1"/>
          </p:cNvGraphicFramePr>
          <p:nvPr/>
        </p:nvGraphicFramePr>
        <p:xfrm>
          <a:off x="5770425" y="4122747"/>
          <a:ext cx="1601787" cy="457200"/>
        </p:xfrm>
        <a:graphic>
          <a:graphicData uri="http://schemas.openxmlformats.org/presentationml/2006/ole">
            <mc:AlternateContent xmlns:mc="http://schemas.openxmlformats.org/markup-compatibility/2006">
              <mc:Choice xmlns:v="urn:schemas-microsoft-com:vml" Requires="v">
                <p:oleObj spid="_x0000_s177275" name="Equation" r:id="rId5" imgW="888840" imgH="253800" progId="Equation.DSMT4">
                  <p:embed/>
                </p:oleObj>
              </mc:Choice>
              <mc:Fallback>
                <p:oleObj name="Equation" r:id="rId5" imgW="8888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0425" y="4122747"/>
                        <a:ext cx="1601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6" name="Object 4"/>
          <p:cNvGraphicFramePr>
            <a:graphicFrameLocks noChangeAspect="1"/>
          </p:cNvGraphicFramePr>
          <p:nvPr/>
        </p:nvGraphicFramePr>
        <p:xfrm>
          <a:off x="3466560" y="4572192"/>
          <a:ext cx="341313" cy="250825"/>
        </p:xfrm>
        <a:graphic>
          <a:graphicData uri="http://schemas.openxmlformats.org/presentationml/2006/ole">
            <mc:AlternateContent xmlns:mc="http://schemas.openxmlformats.org/markup-compatibility/2006">
              <mc:Choice xmlns:v="urn:schemas-microsoft-com:vml" Requires="v">
                <p:oleObj spid="_x0000_s177276" name="Equation" r:id="rId7" imgW="190440" imgH="139680" progId="Equation.DSMT4">
                  <p:embed/>
                </p:oleObj>
              </mc:Choice>
              <mc:Fallback>
                <p:oleObj name="Equation" r:id="rId7" imgW="190440" imgH="1396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6560" y="4572192"/>
                        <a:ext cx="34131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7" name="Object 5"/>
          <p:cNvGraphicFramePr>
            <a:graphicFrameLocks noChangeAspect="1"/>
          </p:cNvGraphicFramePr>
          <p:nvPr/>
        </p:nvGraphicFramePr>
        <p:xfrm>
          <a:off x="4682077" y="5288517"/>
          <a:ext cx="661988" cy="455613"/>
        </p:xfrm>
        <a:graphic>
          <a:graphicData uri="http://schemas.openxmlformats.org/presentationml/2006/ole">
            <mc:AlternateContent xmlns:mc="http://schemas.openxmlformats.org/markup-compatibility/2006">
              <mc:Choice xmlns:v="urn:schemas-microsoft-com:vml" Requires="v">
                <p:oleObj spid="_x0000_s177277" name="Equation" r:id="rId9" imgW="368280" imgH="253800" progId="Equation.DSMT4">
                  <p:embed/>
                </p:oleObj>
              </mc:Choice>
              <mc:Fallback>
                <p:oleObj name="Equation" r:id="rId9" imgW="3682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2077" y="528851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8" name="Object 6"/>
          <p:cNvGraphicFramePr>
            <a:graphicFrameLocks noChangeAspect="1"/>
          </p:cNvGraphicFramePr>
          <p:nvPr/>
        </p:nvGraphicFramePr>
        <p:xfrm>
          <a:off x="2198655" y="5651001"/>
          <a:ext cx="704850" cy="409575"/>
        </p:xfrm>
        <a:graphic>
          <a:graphicData uri="http://schemas.openxmlformats.org/presentationml/2006/ole">
            <mc:AlternateContent xmlns:mc="http://schemas.openxmlformats.org/markup-compatibility/2006">
              <mc:Choice xmlns:v="urn:schemas-microsoft-com:vml" Requires="v">
                <p:oleObj spid="_x0000_s177278" name="Equation" r:id="rId11" imgW="393480" imgH="228600" progId="Equation.DSMT4">
                  <p:embed/>
                </p:oleObj>
              </mc:Choice>
              <mc:Fallback>
                <p:oleObj name="Equation" r:id="rId11" imgW="3934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8655" y="5651001"/>
                        <a:ext cx="704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9" name="Object 7"/>
          <p:cNvGraphicFramePr>
            <a:graphicFrameLocks noChangeAspect="1"/>
          </p:cNvGraphicFramePr>
          <p:nvPr/>
        </p:nvGraphicFramePr>
        <p:xfrm>
          <a:off x="4847885" y="5676225"/>
          <a:ext cx="687388" cy="320675"/>
        </p:xfrm>
        <a:graphic>
          <a:graphicData uri="http://schemas.openxmlformats.org/presentationml/2006/ole">
            <mc:AlternateContent xmlns:mc="http://schemas.openxmlformats.org/markup-compatibility/2006">
              <mc:Choice xmlns:v="urn:schemas-microsoft-com:vml" Requires="v">
                <p:oleObj spid="_x0000_s177279" name="Equation" r:id="rId13" imgW="380880" imgH="177480" progId="Equation.DSMT4">
                  <p:embed/>
                </p:oleObj>
              </mc:Choice>
              <mc:Fallback>
                <p:oleObj name="Equation" r:id="rId13" imgW="38088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7885" y="5676225"/>
                        <a:ext cx="6873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Μέθοδοι αριθμητικής 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Έτσι, για την παράγωγο τάξης ένα και για             δηλαδή για  έχουμε:</a:t>
            </a:r>
          </a:p>
          <a:p>
            <a:endParaRPr lang="el-GR" sz="2200" dirty="0"/>
          </a:p>
          <a:p>
            <a:r>
              <a:rPr lang="el-GR" sz="2200" dirty="0"/>
              <a:t>Λαμβάνοντας υπόψη ότι το     είναι μηδέν, τότε:</a:t>
            </a:r>
          </a:p>
          <a:p>
            <a:endParaRPr lang="el-GR" sz="2200" dirty="0"/>
          </a:p>
          <a:p>
            <a:endParaRPr lang="el-GR" sz="2200" dirty="0"/>
          </a:p>
          <a:p>
            <a:pPr>
              <a:spcBef>
                <a:spcPts val="2400"/>
              </a:spcBef>
              <a:buNone/>
            </a:pPr>
            <a:r>
              <a:rPr lang="el-GR" sz="2200" dirty="0"/>
              <a:t>	από την οποία τελικά προκύπτει ο παρακάτω τύπος για τον υπολογισμό της παραγώγου τάξης ένα: </a:t>
            </a:r>
          </a:p>
          <a:p>
            <a:endParaRPr lang="el-GR" sz="2200" dirty="0"/>
          </a:p>
          <a:p>
            <a:endParaRPr lang="el-GR" sz="2200" dirty="0"/>
          </a:p>
          <a:p>
            <a:endParaRPr lang="el-GR" sz="2200" dirty="0"/>
          </a:p>
        </p:txBody>
      </p:sp>
      <p:graphicFrame>
        <p:nvGraphicFramePr>
          <p:cNvPr id="178178" name="Object 2"/>
          <p:cNvGraphicFramePr>
            <a:graphicFrameLocks noChangeAspect="1"/>
          </p:cNvGraphicFramePr>
          <p:nvPr/>
        </p:nvGraphicFramePr>
        <p:xfrm>
          <a:off x="5628417" y="2271873"/>
          <a:ext cx="704850" cy="341313"/>
        </p:xfrm>
        <a:graphic>
          <a:graphicData uri="http://schemas.openxmlformats.org/presentationml/2006/ole">
            <mc:AlternateContent xmlns:mc="http://schemas.openxmlformats.org/markup-compatibility/2006">
              <mc:Choice xmlns:v="urn:schemas-microsoft-com:vml" Requires="v">
                <p:oleObj spid="_x0000_s178298" name="Equation" r:id="rId3" imgW="393480" imgH="190440" progId="Equation.DSMT4">
                  <p:embed/>
                </p:oleObj>
              </mc:Choice>
              <mc:Fallback>
                <p:oleObj name="Equation" r:id="rId3" imgW="39348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417" y="2271873"/>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7764515" y="2260584"/>
          <a:ext cx="641350" cy="320675"/>
        </p:xfrm>
        <a:graphic>
          <a:graphicData uri="http://schemas.openxmlformats.org/presentationml/2006/ole">
            <mc:AlternateContent xmlns:mc="http://schemas.openxmlformats.org/markup-compatibility/2006">
              <mc:Choice xmlns:v="urn:schemas-microsoft-com:vml" Requires="v">
                <p:oleObj spid="_x0000_s178299" name="Equation" r:id="rId5" imgW="355320" imgH="177480" progId="Equation.DSMT4">
                  <p:embed/>
                </p:oleObj>
              </mc:Choice>
              <mc:Fallback>
                <p:oleObj name="Equation" r:id="rId5" imgW="3553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4515" y="226058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nvGraphicFramePr>
        <p:xfrm>
          <a:off x="3028156" y="2735253"/>
          <a:ext cx="3087688" cy="709613"/>
        </p:xfrm>
        <a:graphic>
          <a:graphicData uri="http://schemas.openxmlformats.org/presentationml/2006/ole">
            <mc:AlternateContent xmlns:mc="http://schemas.openxmlformats.org/markup-compatibility/2006">
              <mc:Choice xmlns:v="urn:schemas-microsoft-com:vml" Requires="v">
                <p:oleObj spid="_x0000_s178300" name="Equation" r:id="rId7" imgW="1714320" imgH="393480" progId="Equation.DSMT4">
                  <p:embed/>
                </p:oleObj>
              </mc:Choice>
              <mc:Fallback>
                <p:oleObj name="Equation" r:id="rId7" imgW="171432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156" y="2735253"/>
                        <a:ext cx="30876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1" name="Object 5"/>
          <p:cNvGraphicFramePr>
            <a:graphicFrameLocks noChangeAspect="1"/>
          </p:cNvGraphicFramePr>
          <p:nvPr/>
        </p:nvGraphicFramePr>
        <p:xfrm>
          <a:off x="4086397" y="3478922"/>
          <a:ext cx="204788" cy="250825"/>
        </p:xfrm>
        <a:graphic>
          <a:graphicData uri="http://schemas.openxmlformats.org/presentationml/2006/ole">
            <mc:AlternateContent xmlns:mc="http://schemas.openxmlformats.org/markup-compatibility/2006">
              <mc:Choice xmlns:v="urn:schemas-microsoft-com:vml" Requires="v">
                <p:oleObj spid="_x0000_s178301" name="Equation" r:id="rId9" imgW="114120" imgH="139680" progId="Equation.DSMT4">
                  <p:embed/>
                </p:oleObj>
              </mc:Choice>
              <mc:Fallback>
                <p:oleObj name="Equation" r:id="rId9" imgW="114120" imgH="139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6397" y="3478922"/>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2" name="Object 6"/>
          <p:cNvGraphicFramePr>
            <a:graphicFrameLocks noChangeAspect="1"/>
          </p:cNvGraphicFramePr>
          <p:nvPr/>
        </p:nvGraphicFramePr>
        <p:xfrm>
          <a:off x="744538" y="3865581"/>
          <a:ext cx="7654925" cy="914400"/>
        </p:xfrm>
        <a:graphic>
          <a:graphicData uri="http://schemas.openxmlformats.org/presentationml/2006/ole">
            <mc:AlternateContent xmlns:mc="http://schemas.openxmlformats.org/markup-compatibility/2006">
              <mc:Choice xmlns:v="urn:schemas-microsoft-com:vml" Requires="v">
                <p:oleObj spid="_x0000_s178302" name="Equation" r:id="rId11" imgW="4254480" imgH="507960" progId="Equation.DSMT4">
                  <p:embed/>
                </p:oleObj>
              </mc:Choice>
              <mc:Fallback>
                <p:oleObj name="Equation" r:id="rId11" imgW="4254480" imgH="5079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538" y="3865581"/>
                        <a:ext cx="7654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3" name="Object 7"/>
          <p:cNvGraphicFramePr>
            <a:graphicFrameLocks noChangeAspect="1"/>
          </p:cNvGraphicFramePr>
          <p:nvPr/>
        </p:nvGraphicFramePr>
        <p:xfrm>
          <a:off x="3039269" y="5494376"/>
          <a:ext cx="3065462" cy="709612"/>
        </p:xfrm>
        <a:graphic>
          <a:graphicData uri="http://schemas.openxmlformats.org/presentationml/2006/ole">
            <mc:AlternateContent xmlns:mc="http://schemas.openxmlformats.org/markup-compatibility/2006">
              <mc:Choice xmlns:v="urn:schemas-microsoft-com:vml" Requires="v">
                <p:oleObj spid="_x0000_s178303" name="Equation" r:id="rId13" imgW="1701720" imgH="393480" progId="Equation.DSMT4">
                  <p:embed/>
                </p:oleObj>
              </mc:Choice>
              <mc:Fallback>
                <p:oleObj name="Equation" r:id="rId13" imgW="1701720" imgH="393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9269" y="5494376"/>
                        <a:ext cx="306546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Τύποι </a:t>
            </a:r>
            <a:r>
              <a:rPr lang="el-GR" sz="2000" u="sng" dirty="0" err="1"/>
              <a:t>παραγώγισης</a:t>
            </a:r>
            <a:r>
              <a:rPr lang="el-GR" sz="2000" u="sng" dirty="0"/>
              <a:t> με χρήση του τύπου παρεμβολής του </a:t>
            </a:r>
            <a:r>
              <a:rPr lang="el-GR" sz="2000" u="sng" dirty="0" err="1"/>
              <a:t>Stirling</a:t>
            </a:r>
            <a:endParaRPr lang="el-GR" sz="2000" u="sng" dirty="0"/>
          </a:p>
          <a:p>
            <a:r>
              <a:rPr lang="el-GR" sz="2000" dirty="0"/>
              <a:t>Ο τύπος (40) μπορεί να θεωρηθεί ότι προέρχεται από ένα πολυώνυμο παρεμβολής              δεύτερου βαθμού, οπότε το σφάλμα αποκοπής είναι:</a:t>
            </a:r>
          </a:p>
          <a:p>
            <a:endParaRPr lang="el-GR" sz="2000" dirty="0"/>
          </a:p>
          <a:p>
            <a:pPr>
              <a:spcBef>
                <a:spcPts val="3000"/>
              </a:spcBef>
              <a:buNone/>
            </a:pPr>
            <a:r>
              <a:rPr lang="el-GR" sz="2000" dirty="0"/>
              <a:t>	όπου      είναι ένα σημείο μεταξύ των σημείων </a:t>
            </a:r>
          </a:p>
          <a:p>
            <a:r>
              <a:rPr lang="el-GR" sz="2000" dirty="0" err="1"/>
              <a:t>Παραγωγίζοντας</a:t>
            </a:r>
            <a:r>
              <a:rPr lang="el-GR" sz="2000" dirty="0"/>
              <a:t>  έχουμε ότι:</a:t>
            </a:r>
          </a:p>
          <a:p>
            <a:endParaRPr lang="el-GR" sz="2000" dirty="0"/>
          </a:p>
          <a:p>
            <a:pPr>
              <a:buNone/>
            </a:pPr>
            <a:endParaRPr lang="el-GR" sz="2000" dirty="0"/>
          </a:p>
          <a:p>
            <a:r>
              <a:rPr lang="el-GR" sz="2000" dirty="0"/>
              <a:t>Έτσι, για              και κατά συνέπεια για            από την παραπάνω σχέση έχουμε ότι:</a:t>
            </a:r>
          </a:p>
        </p:txBody>
      </p:sp>
      <p:graphicFrame>
        <p:nvGraphicFramePr>
          <p:cNvPr id="179202" name="Object 2"/>
          <p:cNvGraphicFramePr>
            <a:graphicFrameLocks noChangeAspect="1"/>
          </p:cNvGraphicFramePr>
          <p:nvPr/>
        </p:nvGraphicFramePr>
        <p:xfrm>
          <a:off x="2272572" y="2477016"/>
          <a:ext cx="647700" cy="415925"/>
        </p:xfrm>
        <a:graphic>
          <a:graphicData uri="http://schemas.openxmlformats.org/presentationml/2006/ole">
            <mc:AlternateContent xmlns:mc="http://schemas.openxmlformats.org/markup-compatibility/2006">
              <mc:Choice xmlns:v="urn:schemas-microsoft-com:vml" Requires="v">
                <p:oleObj spid="_x0000_s179362" name="Equation" r:id="rId3" imgW="393480" imgH="253800" progId="Equation.DSMT4">
                  <p:embed/>
                </p:oleObj>
              </mc:Choice>
              <mc:Fallback>
                <p:oleObj name="Equation" r:id="rId3" imgW="393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572" y="2477016"/>
                        <a:ext cx="6477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3" name="Object 3"/>
          <p:cNvGraphicFramePr>
            <a:graphicFrameLocks noChangeAspect="1"/>
          </p:cNvGraphicFramePr>
          <p:nvPr/>
        </p:nvGraphicFramePr>
        <p:xfrm>
          <a:off x="2409032" y="2822577"/>
          <a:ext cx="4325937" cy="752475"/>
        </p:xfrm>
        <a:graphic>
          <a:graphicData uri="http://schemas.openxmlformats.org/presentationml/2006/ole">
            <mc:AlternateContent xmlns:mc="http://schemas.openxmlformats.org/markup-compatibility/2006">
              <mc:Choice xmlns:v="urn:schemas-microsoft-com:vml" Requires="v">
                <p:oleObj spid="_x0000_s179363" name="Equation" r:id="rId5" imgW="2628720" imgH="457200" progId="Equation.DSMT4">
                  <p:embed/>
                </p:oleObj>
              </mc:Choice>
              <mc:Fallback>
                <p:oleObj name="Equation" r:id="rId5" imgW="262872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9032" y="2822577"/>
                        <a:ext cx="4325937"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nvGraphicFramePr>
        <p:xfrm>
          <a:off x="1479510" y="3561117"/>
          <a:ext cx="207963" cy="334963"/>
        </p:xfrm>
        <a:graphic>
          <a:graphicData uri="http://schemas.openxmlformats.org/presentationml/2006/ole">
            <mc:AlternateContent xmlns:mc="http://schemas.openxmlformats.org/markup-compatibility/2006">
              <mc:Choice xmlns:v="urn:schemas-microsoft-com:vml" Requires="v">
                <p:oleObj spid="_x0000_s179364" name="Equation" r:id="rId7" imgW="126720" imgH="203040" progId="Equation.DSMT4">
                  <p:embed/>
                </p:oleObj>
              </mc:Choice>
              <mc:Fallback>
                <p:oleObj name="Equation" r:id="rId7" imgW="12672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9510" y="3561117"/>
                        <a:ext cx="2079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5" name="Object 5"/>
          <p:cNvGraphicFramePr>
            <a:graphicFrameLocks noChangeAspect="1"/>
          </p:cNvGraphicFramePr>
          <p:nvPr/>
        </p:nvGraphicFramePr>
        <p:xfrm>
          <a:off x="5745546" y="3530601"/>
          <a:ext cx="1039812" cy="374650"/>
        </p:xfrm>
        <a:graphic>
          <a:graphicData uri="http://schemas.openxmlformats.org/presentationml/2006/ole">
            <mc:AlternateContent xmlns:mc="http://schemas.openxmlformats.org/markup-compatibility/2006">
              <mc:Choice xmlns:v="urn:schemas-microsoft-com:vml" Requires="v">
                <p:oleObj spid="_x0000_s179365" name="Equation" r:id="rId9" imgW="634680" imgH="228600" progId="Equation.DSMT4">
                  <p:embed/>
                </p:oleObj>
              </mc:Choice>
              <mc:Fallback>
                <p:oleObj name="Equation" r:id="rId9" imgW="63468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5546" y="3530601"/>
                        <a:ext cx="10398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6" name="Object 6"/>
          <p:cNvGraphicFramePr>
            <a:graphicFrameLocks noChangeAspect="1"/>
          </p:cNvGraphicFramePr>
          <p:nvPr/>
        </p:nvGraphicFramePr>
        <p:xfrm>
          <a:off x="1834230" y="4999059"/>
          <a:ext cx="644525" cy="374650"/>
        </p:xfrm>
        <a:graphic>
          <a:graphicData uri="http://schemas.openxmlformats.org/presentationml/2006/ole">
            <mc:AlternateContent xmlns:mc="http://schemas.openxmlformats.org/markup-compatibility/2006">
              <mc:Choice xmlns:v="urn:schemas-microsoft-com:vml" Requires="v">
                <p:oleObj spid="_x0000_s179366" name="Equation" r:id="rId11" imgW="393480" imgH="228600" progId="Equation.DSMT4">
                  <p:embed/>
                </p:oleObj>
              </mc:Choice>
              <mc:Fallback>
                <p:oleObj name="Equation" r:id="rId11" imgW="3934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4230" y="4999059"/>
                        <a:ext cx="6445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7" name="Object 7"/>
          <p:cNvGraphicFramePr>
            <a:graphicFrameLocks noChangeAspect="1"/>
          </p:cNvGraphicFramePr>
          <p:nvPr/>
        </p:nvGraphicFramePr>
        <p:xfrm>
          <a:off x="4906269" y="5035572"/>
          <a:ext cx="561975" cy="290512"/>
        </p:xfrm>
        <a:graphic>
          <a:graphicData uri="http://schemas.openxmlformats.org/presentationml/2006/ole">
            <mc:AlternateContent xmlns:mc="http://schemas.openxmlformats.org/markup-compatibility/2006">
              <mc:Choice xmlns:v="urn:schemas-microsoft-com:vml" Requires="v">
                <p:oleObj spid="_x0000_s179367" name="Equation" r:id="rId13" imgW="342720" imgH="177480" progId="Equation.DSMT4">
                  <p:embed/>
                </p:oleObj>
              </mc:Choice>
              <mc:Fallback>
                <p:oleObj name="Equation" r:id="rId13" imgW="34272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6269" y="5035572"/>
                        <a:ext cx="5619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8" name="Object 8"/>
          <p:cNvGraphicFramePr>
            <a:graphicFrameLocks noChangeAspect="1"/>
          </p:cNvGraphicFramePr>
          <p:nvPr/>
        </p:nvGraphicFramePr>
        <p:xfrm>
          <a:off x="2113756" y="4243410"/>
          <a:ext cx="4916488" cy="792162"/>
        </p:xfrm>
        <a:graphic>
          <a:graphicData uri="http://schemas.openxmlformats.org/presentationml/2006/ole">
            <mc:AlternateContent xmlns:mc="http://schemas.openxmlformats.org/markup-compatibility/2006">
              <mc:Choice xmlns:v="urn:schemas-microsoft-com:vml" Requires="v">
                <p:oleObj spid="_x0000_s179368" name="Equation" r:id="rId15" imgW="2997000" imgH="482400" progId="Equation.DSMT4">
                  <p:embed/>
                </p:oleObj>
              </mc:Choice>
              <mc:Fallback>
                <p:oleObj name="Equation" r:id="rId15" imgW="2997000" imgH="4824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3756" y="4243410"/>
                        <a:ext cx="491648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9" name="Object 9"/>
          <p:cNvGraphicFramePr>
            <a:graphicFrameLocks noChangeAspect="1"/>
          </p:cNvGraphicFramePr>
          <p:nvPr/>
        </p:nvGraphicFramePr>
        <p:xfrm>
          <a:off x="3498057" y="5443574"/>
          <a:ext cx="2147887" cy="687388"/>
        </p:xfrm>
        <a:graphic>
          <a:graphicData uri="http://schemas.openxmlformats.org/presentationml/2006/ole">
            <mc:AlternateContent xmlns:mc="http://schemas.openxmlformats.org/markup-compatibility/2006">
              <mc:Choice xmlns:v="urn:schemas-microsoft-com:vml" Requires="v">
                <p:oleObj spid="_x0000_s179369" name="Equation" r:id="rId17" imgW="1307880" imgH="419040" progId="Equation.DSMT4">
                  <p:embed/>
                </p:oleObj>
              </mc:Choice>
              <mc:Fallback>
                <p:oleObj name="Equation" r:id="rId17" imgW="1307880" imgH="4190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8057" y="5443574"/>
                        <a:ext cx="2147887"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Με την παραπάνω διαδικασία για              δηλαδή για                          μπορούμε να πάρουμε τον παρακάτω τύπο αριθμητικής </a:t>
            </a:r>
            <a:r>
              <a:rPr lang="el-GR" sz="2200" dirty="0" err="1"/>
              <a:t>παραγώγισης</a:t>
            </a:r>
            <a:r>
              <a:rPr lang="el-GR" sz="2200" dirty="0"/>
              <a:t>:</a:t>
            </a:r>
          </a:p>
          <a:p>
            <a:endParaRPr lang="el-GR" sz="2200" dirty="0"/>
          </a:p>
          <a:p>
            <a:endParaRPr lang="el-GR" sz="2200" dirty="0"/>
          </a:p>
          <a:p>
            <a:pPr>
              <a:spcBef>
                <a:spcPts val="1800"/>
              </a:spcBef>
              <a:buNone/>
            </a:pPr>
            <a:r>
              <a:rPr lang="el-GR" sz="2200" dirty="0"/>
              <a:t>	με την παρακάτω έκφραση του σφάλματος αποκοπής:</a:t>
            </a:r>
          </a:p>
          <a:p>
            <a:pPr>
              <a:buNone/>
            </a:pPr>
            <a:r>
              <a:rPr lang="el-GR" sz="2200" dirty="0"/>
              <a:t>	</a:t>
            </a:r>
          </a:p>
          <a:p>
            <a:pPr>
              <a:buNone/>
            </a:pPr>
            <a:endParaRPr lang="el-GR" sz="2200" dirty="0"/>
          </a:p>
          <a:p>
            <a:pPr>
              <a:buNone/>
            </a:pPr>
            <a:r>
              <a:rPr lang="el-GR" sz="2200" dirty="0"/>
              <a:t>	όπου      είναι ένα σημείο μεταξύ των σημείων </a:t>
            </a:r>
          </a:p>
          <a:p>
            <a:endParaRPr lang="el-GR" sz="2200" dirty="0"/>
          </a:p>
        </p:txBody>
      </p:sp>
      <p:graphicFrame>
        <p:nvGraphicFramePr>
          <p:cNvPr id="180226" name="Object 2"/>
          <p:cNvGraphicFramePr>
            <a:graphicFrameLocks noChangeAspect="1"/>
          </p:cNvGraphicFramePr>
          <p:nvPr/>
        </p:nvGraphicFramePr>
        <p:xfrm>
          <a:off x="4821251" y="2260584"/>
          <a:ext cx="773113" cy="341313"/>
        </p:xfrm>
        <a:graphic>
          <a:graphicData uri="http://schemas.openxmlformats.org/presentationml/2006/ole">
            <mc:AlternateContent xmlns:mc="http://schemas.openxmlformats.org/markup-compatibility/2006">
              <mc:Choice xmlns:v="urn:schemas-microsoft-com:vml" Requires="v">
                <p:oleObj spid="_x0000_s180346" name="Equation" r:id="rId3" imgW="431640" imgH="190440" progId="Equation.DSMT4">
                  <p:embed/>
                </p:oleObj>
              </mc:Choice>
              <mc:Fallback>
                <p:oleObj name="Equation" r:id="rId3" imgW="43164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251" y="2260584"/>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nvGraphicFramePr>
        <p:xfrm>
          <a:off x="7006385" y="2260584"/>
          <a:ext cx="641350" cy="320675"/>
        </p:xfrm>
        <a:graphic>
          <a:graphicData uri="http://schemas.openxmlformats.org/presentationml/2006/ole">
            <mc:AlternateContent xmlns:mc="http://schemas.openxmlformats.org/markup-compatibility/2006">
              <mc:Choice xmlns:v="urn:schemas-microsoft-com:vml" Requires="v">
                <p:oleObj spid="_x0000_s180347" name="Equation" r:id="rId5" imgW="355320" imgH="177480" progId="Equation.DSMT4">
                  <p:embed/>
                </p:oleObj>
              </mc:Choice>
              <mc:Fallback>
                <p:oleObj name="Equation" r:id="rId5" imgW="3553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385" y="226058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1289844" y="3465513"/>
          <a:ext cx="6564313" cy="709612"/>
        </p:xfrm>
        <a:graphic>
          <a:graphicData uri="http://schemas.openxmlformats.org/presentationml/2006/ole">
            <mc:AlternateContent xmlns:mc="http://schemas.openxmlformats.org/markup-compatibility/2006">
              <mc:Choice xmlns:v="urn:schemas-microsoft-com:vml" Requires="v">
                <p:oleObj spid="_x0000_s180348" name="Equation" r:id="rId7" imgW="3644640" imgH="393480" progId="Equation.DSMT4">
                  <p:embed/>
                </p:oleObj>
              </mc:Choice>
              <mc:Fallback>
                <p:oleObj name="Equation" r:id="rId7" imgW="364464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844" y="3465513"/>
                        <a:ext cx="656431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3289300" y="4718078"/>
          <a:ext cx="2565400" cy="755650"/>
        </p:xfrm>
        <a:graphic>
          <a:graphicData uri="http://schemas.openxmlformats.org/presentationml/2006/ole">
            <mc:AlternateContent xmlns:mc="http://schemas.openxmlformats.org/markup-compatibility/2006">
              <mc:Choice xmlns:v="urn:schemas-microsoft-com:vml" Requires="v">
                <p:oleObj spid="_x0000_s180349" name="Equation" r:id="rId9" imgW="1422360" imgH="419040" progId="Equation.DSMT4">
                  <p:embed/>
                </p:oleObj>
              </mc:Choice>
              <mc:Fallback>
                <p:oleObj name="Equation" r:id="rId9" imgW="1422360" imgH="419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9300" y="4718078"/>
                        <a:ext cx="25654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0" name="Object 6"/>
          <p:cNvGraphicFramePr>
            <a:graphicFrameLocks noChangeAspect="1"/>
          </p:cNvGraphicFramePr>
          <p:nvPr/>
        </p:nvGraphicFramePr>
        <p:xfrm>
          <a:off x="1555535" y="5528062"/>
          <a:ext cx="230188" cy="369887"/>
        </p:xfrm>
        <a:graphic>
          <a:graphicData uri="http://schemas.openxmlformats.org/presentationml/2006/ole">
            <mc:AlternateContent xmlns:mc="http://schemas.openxmlformats.org/markup-compatibility/2006">
              <mc:Choice xmlns:v="urn:schemas-microsoft-com:vml" Requires="v">
                <p:oleObj spid="_x0000_s180350" name="Equation" r:id="rId11" imgW="126720" imgH="203040" progId="Equation.DSMT4">
                  <p:embed/>
                </p:oleObj>
              </mc:Choice>
              <mc:Fallback>
                <p:oleObj name="Equation" r:id="rId11" imgW="12672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5535" y="5528062"/>
                        <a:ext cx="2301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1" name="Object 7"/>
          <p:cNvGraphicFramePr>
            <a:graphicFrameLocks noChangeAspect="1"/>
          </p:cNvGraphicFramePr>
          <p:nvPr/>
        </p:nvGraphicFramePr>
        <p:xfrm>
          <a:off x="6213161" y="5502309"/>
          <a:ext cx="1184275" cy="409575"/>
        </p:xfrm>
        <a:graphic>
          <a:graphicData uri="http://schemas.openxmlformats.org/presentationml/2006/ole">
            <mc:AlternateContent xmlns:mc="http://schemas.openxmlformats.org/markup-compatibility/2006">
              <mc:Choice xmlns:v="urn:schemas-microsoft-com:vml" Requires="v">
                <p:oleObj spid="_x0000_s180351" name="Equation" r:id="rId13" imgW="660240" imgH="228600" progId="Equation.DSMT4">
                  <p:embed/>
                </p:oleObj>
              </mc:Choice>
              <mc:Fallback>
                <p:oleObj name="Equation" r:id="rId13" imgW="66024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3161" y="5502309"/>
                        <a:ext cx="1184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Ενώ, για             δηλαδή για            μπορούμε να πάρουμε τον παρακάτω τύπο αριθμητικής </a:t>
            </a:r>
            <a:r>
              <a:rPr lang="el-GR" sz="2200" dirty="0" err="1"/>
              <a:t>παραγώγισης</a:t>
            </a:r>
            <a:r>
              <a:rPr lang="el-GR" sz="2200" dirty="0"/>
              <a:t>: </a:t>
            </a:r>
          </a:p>
          <a:p>
            <a:endParaRPr lang="el-GR" sz="2200" dirty="0"/>
          </a:p>
          <a:p>
            <a:endParaRPr lang="el-GR" sz="2200" dirty="0"/>
          </a:p>
          <a:p>
            <a:pPr>
              <a:spcBef>
                <a:spcPts val="2400"/>
              </a:spcBef>
              <a:buNone/>
            </a:pPr>
            <a:r>
              <a:rPr lang="el-GR" sz="2200" dirty="0"/>
              <a:t>	με την παρακάτω έκφραση του σφάλματος αποκοπής:</a:t>
            </a:r>
          </a:p>
          <a:p>
            <a:pPr>
              <a:buNone/>
            </a:pPr>
            <a:r>
              <a:rPr lang="el-GR" sz="2200" dirty="0"/>
              <a:t>	</a:t>
            </a:r>
          </a:p>
          <a:p>
            <a:pPr>
              <a:buNone/>
            </a:pPr>
            <a:r>
              <a:rPr lang="el-GR" sz="2200" dirty="0"/>
              <a:t>	</a:t>
            </a:r>
          </a:p>
          <a:p>
            <a:pPr>
              <a:spcBef>
                <a:spcPts val="1800"/>
              </a:spcBef>
              <a:buNone/>
            </a:pPr>
            <a:r>
              <a:rPr lang="el-GR" sz="2200" dirty="0"/>
              <a:t>	όπου      είναι ένα σημείο μεταξύ των σημείων </a:t>
            </a:r>
          </a:p>
        </p:txBody>
      </p:sp>
      <p:graphicFrame>
        <p:nvGraphicFramePr>
          <p:cNvPr id="181250" name="Object 2"/>
          <p:cNvGraphicFramePr>
            <a:graphicFrameLocks noChangeAspect="1"/>
          </p:cNvGraphicFramePr>
          <p:nvPr/>
        </p:nvGraphicFramePr>
        <p:xfrm>
          <a:off x="1904268" y="2271873"/>
          <a:ext cx="752475" cy="341313"/>
        </p:xfrm>
        <a:graphic>
          <a:graphicData uri="http://schemas.openxmlformats.org/presentationml/2006/ole">
            <mc:AlternateContent xmlns:mc="http://schemas.openxmlformats.org/markup-compatibility/2006">
              <mc:Choice xmlns:v="urn:schemas-microsoft-com:vml" Requires="v">
                <p:oleObj spid="_x0000_s181370" name="Equation" r:id="rId3" imgW="419040" imgH="190440" progId="Equation.DSMT4">
                  <p:embed/>
                </p:oleObj>
              </mc:Choice>
              <mc:Fallback>
                <p:oleObj name="Equation" r:id="rId3" imgW="41904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268" y="2271873"/>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1" name="Object 3"/>
          <p:cNvGraphicFramePr>
            <a:graphicFrameLocks noChangeAspect="1"/>
          </p:cNvGraphicFramePr>
          <p:nvPr/>
        </p:nvGraphicFramePr>
        <p:xfrm>
          <a:off x="4006322" y="2271873"/>
          <a:ext cx="641350" cy="320675"/>
        </p:xfrm>
        <a:graphic>
          <a:graphicData uri="http://schemas.openxmlformats.org/presentationml/2006/ole">
            <mc:AlternateContent xmlns:mc="http://schemas.openxmlformats.org/markup-compatibility/2006">
              <mc:Choice xmlns:v="urn:schemas-microsoft-com:vml" Requires="v">
                <p:oleObj spid="_x0000_s181371" name="Equation" r:id="rId5" imgW="355320" imgH="177480" progId="Equation.DSMT4">
                  <p:embed/>
                </p:oleObj>
              </mc:Choice>
              <mc:Fallback>
                <p:oleObj name="Equation" r:id="rId5" imgW="3553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322" y="2271873"/>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2" name="Object 4"/>
          <p:cNvGraphicFramePr>
            <a:graphicFrameLocks noChangeAspect="1"/>
          </p:cNvGraphicFramePr>
          <p:nvPr/>
        </p:nvGraphicFramePr>
        <p:xfrm>
          <a:off x="519057" y="3157543"/>
          <a:ext cx="8072438" cy="709613"/>
        </p:xfrm>
        <a:graphic>
          <a:graphicData uri="http://schemas.openxmlformats.org/presentationml/2006/ole">
            <mc:AlternateContent xmlns:mc="http://schemas.openxmlformats.org/markup-compatibility/2006">
              <mc:Choice xmlns:v="urn:schemas-microsoft-com:vml" Requires="v">
                <p:oleObj spid="_x0000_s181372" name="Equation" r:id="rId7" imgW="4483080" imgH="393480" progId="Equation.DSMT4">
                  <p:embed/>
                </p:oleObj>
              </mc:Choice>
              <mc:Fallback>
                <p:oleObj name="Equation" r:id="rId7" imgW="448308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057" y="3157543"/>
                        <a:ext cx="807243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3" name="Object 5"/>
          <p:cNvGraphicFramePr>
            <a:graphicFrameLocks noChangeAspect="1"/>
          </p:cNvGraphicFramePr>
          <p:nvPr/>
        </p:nvGraphicFramePr>
        <p:xfrm>
          <a:off x="3257532" y="4535513"/>
          <a:ext cx="2519363" cy="755650"/>
        </p:xfrm>
        <a:graphic>
          <a:graphicData uri="http://schemas.openxmlformats.org/presentationml/2006/ole">
            <mc:AlternateContent xmlns:mc="http://schemas.openxmlformats.org/markup-compatibility/2006">
              <mc:Choice xmlns:v="urn:schemas-microsoft-com:vml" Requires="v">
                <p:oleObj spid="_x0000_s181373" name="Equation" r:id="rId9" imgW="1396800" imgH="419040" progId="Equation.DSMT4">
                  <p:embed/>
                </p:oleObj>
              </mc:Choice>
              <mc:Fallback>
                <p:oleObj name="Equation" r:id="rId9" imgW="1396800" imgH="419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32" y="4535513"/>
                        <a:ext cx="25193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4" name="Object 6"/>
          <p:cNvGraphicFramePr>
            <a:graphicFrameLocks noChangeAspect="1"/>
          </p:cNvGraphicFramePr>
          <p:nvPr/>
        </p:nvGraphicFramePr>
        <p:xfrm>
          <a:off x="1541601" y="5418523"/>
          <a:ext cx="230187" cy="369887"/>
        </p:xfrm>
        <a:graphic>
          <a:graphicData uri="http://schemas.openxmlformats.org/presentationml/2006/ole">
            <mc:AlternateContent xmlns:mc="http://schemas.openxmlformats.org/markup-compatibility/2006">
              <mc:Choice xmlns:v="urn:schemas-microsoft-com:vml" Requires="v">
                <p:oleObj spid="_x0000_s181374" name="Equation" r:id="rId11" imgW="126720" imgH="203040" progId="Equation.DSMT4">
                  <p:embed/>
                </p:oleObj>
              </mc:Choice>
              <mc:Fallback>
                <p:oleObj name="Equation" r:id="rId11" imgW="12672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1601" y="5418523"/>
                        <a:ext cx="2301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5" name="Object 7"/>
          <p:cNvGraphicFramePr>
            <a:graphicFrameLocks noChangeAspect="1"/>
          </p:cNvGraphicFramePr>
          <p:nvPr/>
        </p:nvGraphicFramePr>
        <p:xfrm>
          <a:off x="6188643" y="5412173"/>
          <a:ext cx="1163637" cy="412750"/>
        </p:xfrm>
        <a:graphic>
          <a:graphicData uri="http://schemas.openxmlformats.org/presentationml/2006/ole">
            <mc:AlternateContent xmlns:mc="http://schemas.openxmlformats.org/markup-compatibility/2006">
              <mc:Choice xmlns:v="urn:schemas-microsoft-com:vml" Requires="v">
                <p:oleObj spid="_x0000_s181375" name="Equation" r:id="rId13" imgW="647640" imgH="228600" progId="Equation.DSMT4">
                  <p:embed/>
                </p:oleObj>
              </mc:Choice>
              <mc:Fallback>
                <p:oleObj name="Equation" r:id="rId13" imgW="64764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643" y="5412173"/>
                        <a:ext cx="11636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Με την ίδια διαδικασία μπορούμε να δημιουργήσουμε τύπους αριθμητικής </a:t>
            </a:r>
            <a:r>
              <a:rPr lang="el-GR" sz="2200" dirty="0" err="1"/>
              <a:t>παραγώγισης</a:t>
            </a:r>
            <a:r>
              <a:rPr lang="el-GR" sz="2200" dirty="0"/>
              <a:t> για τον υπολογισμό παραγώγων ανώτερης τάξης.</a:t>
            </a:r>
          </a:p>
          <a:p>
            <a:r>
              <a:rPr lang="el-GR" sz="2200" dirty="0"/>
              <a:t>Έτσι για τάξη δύο έχουμε τον παρακάτω γενικό τύπο αριθμητικής </a:t>
            </a:r>
            <a:r>
              <a:rPr lang="el-GR" sz="2200" dirty="0" err="1"/>
              <a:t>παραγώγισης</a:t>
            </a:r>
            <a:r>
              <a:rPr lang="el-GR" sz="2200" dirty="0"/>
              <a:t>:</a:t>
            </a:r>
          </a:p>
          <a:p>
            <a:pPr>
              <a:buNone/>
            </a:pPr>
            <a:endParaRPr lang="el-GR" sz="2200" dirty="0"/>
          </a:p>
          <a:p>
            <a:endParaRPr lang="el-GR" sz="2200" dirty="0"/>
          </a:p>
          <a:p>
            <a:pPr>
              <a:buNone/>
            </a:pPr>
            <a:r>
              <a:rPr lang="el-GR" sz="2200" dirty="0"/>
              <a:t>	καθώς και την παρακάτω έκφραση του σφάλματος αποκοπής του τύπου αυτού:</a:t>
            </a:r>
          </a:p>
          <a:p>
            <a:endParaRPr lang="el-GR" sz="2200" dirty="0"/>
          </a:p>
        </p:txBody>
      </p:sp>
      <p:graphicFrame>
        <p:nvGraphicFramePr>
          <p:cNvPr id="182274" name="Object 2"/>
          <p:cNvGraphicFramePr>
            <a:graphicFrameLocks noChangeAspect="1"/>
          </p:cNvGraphicFramePr>
          <p:nvPr/>
        </p:nvGraphicFramePr>
        <p:xfrm>
          <a:off x="2461419" y="3976695"/>
          <a:ext cx="4221163" cy="935037"/>
        </p:xfrm>
        <a:graphic>
          <a:graphicData uri="http://schemas.openxmlformats.org/presentationml/2006/ole">
            <mc:AlternateContent xmlns:mc="http://schemas.openxmlformats.org/markup-compatibility/2006">
              <mc:Choice xmlns:v="urn:schemas-microsoft-com:vml" Requires="v">
                <p:oleObj spid="_x0000_s182314" name="Equation" r:id="rId3" imgW="2349360" imgH="520560" progId="Equation.DSMT4">
                  <p:embed/>
                </p:oleObj>
              </mc:Choice>
              <mc:Fallback>
                <p:oleObj name="Equation" r:id="rId3" imgW="234936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1419" y="3976695"/>
                        <a:ext cx="422116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nvGraphicFramePr>
        <p:xfrm>
          <a:off x="2198688" y="5364189"/>
          <a:ext cx="4746625" cy="935038"/>
        </p:xfrm>
        <a:graphic>
          <a:graphicData uri="http://schemas.openxmlformats.org/presentationml/2006/ole">
            <mc:AlternateContent xmlns:mc="http://schemas.openxmlformats.org/markup-compatibility/2006">
              <mc:Choice xmlns:v="urn:schemas-microsoft-com:vml" Requires="v">
                <p:oleObj spid="_x0000_s182315" name="Equation" r:id="rId5" imgW="2641320" imgH="520560" progId="Equation.DSMT4">
                  <p:embed/>
                </p:oleObj>
              </mc:Choice>
              <mc:Fallback>
                <p:oleObj name="Equation" r:id="rId5" imgW="264132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688" y="5364189"/>
                        <a:ext cx="47466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Για τάξη δύο και για             δηλαδή για            έχουμε:</a:t>
            </a:r>
          </a:p>
          <a:p>
            <a:endParaRPr lang="el-GR" sz="2200" dirty="0"/>
          </a:p>
          <a:p>
            <a:endParaRPr lang="el-GR" sz="2200" dirty="0"/>
          </a:p>
          <a:p>
            <a:endParaRPr lang="el-GR" sz="2200" dirty="0"/>
          </a:p>
          <a:p>
            <a:endParaRPr lang="el-GR" sz="2200" dirty="0"/>
          </a:p>
          <a:p>
            <a:pPr>
              <a:spcBef>
                <a:spcPts val="2400"/>
              </a:spcBef>
            </a:pPr>
            <a:r>
              <a:rPr lang="el-GR" sz="2200" dirty="0"/>
              <a:t>Από την οποία τελικά έχουμε τον παρακάτω τύπο για τον υπολογισμό της παραγώγου τάξης ένα:</a:t>
            </a:r>
          </a:p>
          <a:p>
            <a:endParaRPr lang="el-GR" sz="2200" dirty="0"/>
          </a:p>
        </p:txBody>
      </p:sp>
      <p:graphicFrame>
        <p:nvGraphicFramePr>
          <p:cNvPr id="183298" name="Object 2"/>
          <p:cNvGraphicFramePr>
            <a:graphicFrameLocks noChangeAspect="1"/>
          </p:cNvGraphicFramePr>
          <p:nvPr/>
        </p:nvGraphicFramePr>
        <p:xfrm>
          <a:off x="3235140" y="2271873"/>
          <a:ext cx="704850" cy="341313"/>
        </p:xfrm>
        <a:graphic>
          <a:graphicData uri="http://schemas.openxmlformats.org/presentationml/2006/ole">
            <mc:AlternateContent xmlns:mc="http://schemas.openxmlformats.org/markup-compatibility/2006">
              <mc:Choice xmlns:v="urn:schemas-microsoft-com:vml" Requires="v">
                <p:oleObj spid="_x0000_s183378" name="Equation" r:id="rId3" imgW="393480" imgH="190440" progId="Equation.DSMT4">
                  <p:embed/>
                </p:oleObj>
              </mc:Choice>
              <mc:Fallback>
                <p:oleObj name="Equation" r:id="rId3" imgW="39348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140" y="2271873"/>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nvGraphicFramePr>
        <p:xfrm>
          <a:off x="5354657" y="2271873"/>
          <a:ext cx="641350" cy="320675"/>
        </p:xfrm>
        <a:graphic>
          <a:graphicData uri="http://schemas.openxmlformats.org/presentationml/2006/ole">
            <mc:AlternateContent xmlns:mc="http://schemas.openxmlformats.org/markup-compatibility/2006">
              <mc:Choice xmlns:v="urn:schemas-microsoft-com:vml" Requires="v">
                <p:oleObj spid="_x0000_s183379" name="Equation" r:id="rId5" imgW="355320" imgH="177480" progId="Equation.DSMT4">
                  <p:embed/>
                </p:oleObj>
              </mc:Choice>
              <mc:Fallback>
                <p:oleObj name="Equation" r:id="rId5" imgW="3553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657" y="2271873"/>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0" name="Object 4"/>
          <p:cNvGraphicFramePr>
            <a:graphicFrameLocks noChangeAspect="1"/>
          </p:cNvGraphicFramePr>
          <p:nvPr/>
        </p:nvGraphicFramePr>
        <p:xfrm>
          <a:off x="2270125" y="2735263"/>
          <a:ext cx="4603750" cy="1647825"/>
        </p:xfrm>
        <a:graphic>
          <a:graphicData uri="http://schemas.openxmlformats.org/presentationml/2006/ole">
            <mc:AlternateContent xmlns:mc="http://schemas.openxmlformats.org/markup-compatibility/2006">
              <mc:Choice xmlns:v="urn:schemas-microsoft-com:vml" Requires="v">
                <p:oleObj spid="_x0000_s183380" name="Equation" r:id="rId7" imgW="2552400" imgH="914400" progId="Equation.DSMT4">
                  <p:embed/>
                </p:oleObj>
              </mc:Choice>
              <mc:Fallback>
                <p:oleObj name="Equation" r:id="rId7" imgW="2552400" imgH="914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125" y="2735263"/>
                        <a:ext cx="46037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1" name="Object 5"/>
          <p:cNvGraphicFramePr>
            <a:graphicFrameLocks noChangeAspect="1"/>
          </p:cNvGraphicFramePr>
          <p:nvPr/>
        </p:nvGraphicFramePr>
        <p:xfrm>
          <a:off x="3004344" y="5400702"/>
          <a:ext cx="3135313" cy="709612"/>
        </p:xfrm>
        <a:graphic>
          <a:graphicData uri="http://schemas.openxmlformats.org/presentationml/2006/ole">
            <mc:AlternateContent xmlns:mc="http://schemas.openxmlformats.org/markup-compatibility/2006">
              <mc:Choice xmlns:v="urn:schemas-microsoft-com:vml" Requires="v">
                <p:oleObj spid="_x0000_s183381" name="Equation" r:id="rId9" imgW="1739880" imgH="393480" progId="Equation.DSMT4">
                  <p:embed/>
                </p:oleObj>
              </mc:Choice>
              <mc:Fallback>
                <p:oleObj name="Equation" r:id="rId9" imgW="1739880" imgH="393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4344" y="5400702"/>
                        <a:ext cx="313531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Η έκφραση του σφάλματος αποκοπής του τύπου αυτού είναι η ακόλουθη: </a:t>
            </a:r>
          </a:p>
          <a:p>
            <a:endParaRPr lang="el-GR" sz="2200" dirty="0"/>
          </a:p>
          <a:p>
            <a:endParaRPr lang="el-GR" sz="2200" dirty="0"/>
          </a:p>
          <a:p>
            <a:pPr>
              <a:buNone/>
            </a:pPr>
            <a:r>
              <a:rPr lang="el-GR" sz="2200" dirty="0"/>
              <a:t>	όπου       είναι ένα σημείο μεταξύ των σημείων </a:t>
            </a:r>
          </a:p>
          <a:p>
            <a:pPr>
              <a:spcBef>
                <a:spcPts val="1800"/>
              </a:spcBef>
            </a:pPr>
            <a:r>
              <a:rPr lang="el-GR" sz="2200" dirty="0"/>
              <a:t>Για              δηλαδή για            μπορούμε να πάρουμε:</a:t>
            </a:r>
          </a:p>
          <a:p>
            <a:endParaRPr lang="el-GR" sz="2200" dirty="0"/>
          </a:p>
          <a:p>
            <a:endParaRPr lang="el-GR" sz="2200" dirty="0"/>
          </a:p>
        </p:txBody>
      </p:sp>
      <p:graphicFrame>
        <p:nvGraphicFramePr>
          <p:cNvPr id="184322" name="Object 2"/>
          <p:cNvGraphicFramePr>
            <a:graphicFrameLocks noChangeAspect="1"/>
          </p:cNvGraphicFramePr>
          <p:nvPr/>
        </p:nvGraphicFramePr>
        <p:xfrm>
          <a:off x="3231356" y="2881305"/>
          <a:ext cx="2681288" cy="755650"/>
        </p:xfrm>
        <a:graphic>
          <a:graphicData uri="http://schemas.openxmlformats.org/presentationml/2006/ole">
            <mc:AlternateContent xmlns:mc="http://schemas.openxmlformats.org/markup-compatibility/2006">
              <mc:Choice xmlns:v="urn:schemas-microsoft-com:vml" Requires="v">
                <p:oleObj spid="_x0000_s184442" name="Equation" r:id="rId3" imgW="1485720" imgH="419040" progId="Equation.DSMT4">
                  <p:embed/>
                </p:oleObj>
              </mc:Choice>
              <mc:Fallback>
                <p:oleObj name="Equation" r:id="rId3" imgW="148572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356" y="2881305"/>
                        <a:ext cx="26812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3" name="Object 3"/>
          <p:cNvGraphicFramePr>
            <a:graphicFrameLocks noChangeAspect="1"/>
          </p:cNvGraphicFramePr>
          <p:nvPr/>
        </p:nvGraphicFramePr>
        <p:xfrm>
          <a:off x="1542837" y="3784610"/>
          <a:ext cx="388938" cy="411163"/>
        </p:xfrm>
        <a:graphic>
          <a:graphicData uri="http://schemas.openxmlformats.org/presentationml/2006/ole">
            <mc:AlternateContent xmlns:mc="http://schemas.openxmlformats.org/markup-compatibility/2006">
              <mc:Choice xmlns:v="urn:schemas-microsoft-com:vml" Requires="v">
                <p:oleObj spid="_x0000_s184443" name="Equation" r:id="rId5" imgW="215640" imgH="228600" progId="Equation.DSMT4">
                  <p:embed/>
                </p:oleObj>
              </mc:Choice>
              <mc:Fallback>
                <p:oleObj name="Equation" r:id="rId5" imgW="21564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2837" y="3784610"/>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4" name="Object 4"/>
          <p:cNvGraphicFramePr>
            <a:graphicFrameLocks noChangeAspect="1"/>
          </p:cNvGraphicFramePr>
          <p:nvPr/>
        </p:nvGraphicFramePr>
        <p:xfrm>
          <a:off x="6271530" y="3794130"/>
          <a:ext cx="1141413" cy="411163"/>
        </p:xfrm>
        <a:graphic>
          <a:graphicData uri="http://schemas.openxmlformats.org/presentationml/2006/ole">
            <mc:AlternateContent xmlns:mc="http://schemas.openxmlformats.org/markup-compatibility/2006">
              <mc:Choice xmlns:v="urn:schemas-microsoft-com:vml" Requires="v">
                <p:oleObj spid="_x0000_s184444" name="Equation" r:id="rId7" imgW="634680" imgH="228600" progId="Equation.DSMT4">
                  <p:embed/>
                </p:oleObj>
              </mc:Choice>
              <mc:Fallback>
                <p:oleObj name="Equation" r:id="rId7" imgW="6346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1530" y="3794130"/>
                        <a:ext cx="11414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nvGraphicFramePr>
        <p:xfrm>
          <a:off x="1329938" y="4378338"/>
          <a:ext cx="773113" cy="341313"/>
        </p:xfrm>
        <a:graphic>
          <a:graphicData uri="http://schemas.openxmlformats.org/presentationml/2006/ole">
            <mc:AlternateContent xmlns:mc="http://schemas.openxmlformats.org/markup-compatibility/2006">
              <mc:Choice xmlns:v="urn:schemas-microsoft-com:vml" Requires="v">
                <p:oleObj spid="_x0000_s184445" name="Equation" r:id="rId9" imgW="431640" imgH="190440" progId="Equation.DSMT4">
                  <p:embed/>
                </p:oleObj>
              </mc:Choice>
              <mc:Fallback>
                <p:oleObj name="Equation" r:id="rId9" imgW="431640" imgH="19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9938" y="4378338"/>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6" name="Object 6"/>
          <p:cNvGraphicFramePr>
            <a:graphicFrameLocks noChangeAspect="1"/>
          </p:cNvGraphicFramePr>
          <p:nvPr/>
        </p:nvGraphicFramePr>
        <p:xfrm>
          <a:off x="3477315" y="4372345"/>
          <a:ext cx="641350" cy="320675"/>
        </p:xfrm>
        <a:graphic>
          <a:graphicData uri="http://schemas.openxmlformats.org/presentationml/2006/ole">
            <mc:AlternateContent xmlns:mc="http://schemas.openxmlformats.org/markup-compatibility/2006">
              <mc:Choice xmlns:v="urn:schemas-microsoft-com:vml" Requires="v">
                <p:oleObj spid="_x0000_s184446" name="Equation" r:id="rId11" imgW="355320" imgH="177480" progId="Equation.DSMT4">
                  <p:embed/>
                </p:oleObj>
              </mc:Choice>
              <mc:Fallback>
                <p:oleObj name="Equation" r:id="rId11" imgW="355320" imgH="177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7315" y="4372345"/>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nvGraphicFramePr>
        <p:xfrm>
          <a:off x="1954213" y="4962546"/>
          <a:ext cx="5235575" cy="708025"/>
        </p:xfrm>
        <a:graphic>
          <a:graphicData uri="http://schemas.openxmlformats.org/presentationml/2006/ole">
            <mc:AlternateContent xmlns:mc="http://schemas.openxmlformats.org/markup-compatibility/2006">
              <mc:Choice xmlns:v="urn:schemas-microsoft-com:vml" Requires="v">
                <p:oleObj spid="_x0000_s184447" name="Equation" r:id="rId13" imgW="2908080" imgH="393480" progId="Equation.DSMT4">
                  <p:embed/>
                </p:oleObj>
              </mc:Choice>
              <mc:Fallback>
                <p:oleObj name="Equation" r:id="rId13" imgW="2908080" imgH="393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4213" y="4962546"/>
                        <a:ext cx="5235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Επίσης για την παράγωγο τάξης τρία και για             δηλαδή για      	  έχουμε:</a:t>
            </a:r>
          </a:p>
          <a:p>
            <a:endParaRPr lang="el-GR" sz="2200" dirty="0"/>
          </a:p>
          <a:p>
            <a:endParaRPr lang="el-GR" sz="2200" dirty="0"/>
          </a:p>
          <a:p>
            <a:pPr>
              <a:spcBef>
                <a:spcPts val="1800"/>
              </a:spcBef>
            </a:pPr>
            <a:r>
              <a:rPr lang="el-GR" sz="2200" dirty="0"/>
              <a:t>Ενώ, για             δηλαδή για            μπορούμε να πάρουμε:</a:t>
            </a:r>
          </a:p>
        </p:txBody>
      </p:sp>
      <p:graphicFrame>
        <p:nvGraphicFramePr>
          <p:cNvPr id="185346" name="Object 2"/>
          <p:cNvGraphicFramePr>
            <a:graphicFrameLocks noChangeAspect="1"/>
          </p:cNvGraphicFramePr>
          <p:nvPr/>
        </p:nvGraphicFramePr>
        <p:xfrm>
          <a:off x="5946775" y="2271713"/>
          <a:ext cx="773113" cy="341312"/>
        </p:xfrm>
        <a:graphic>
          <a:graphicData uri="http://schemas.openxmlformats.org/presentationml/2006/ole">
            <mc:AlternateContent xmlns:mc="http://schemas.openxmlformats.org/markup-compatibility/2006">
              <mc:Choice xmlns:v="urn:schemas-microsoft-com:vml" Requires="v">
                <p:oleObj spid="_x0000_s185466" name="Equation" r:id="rId3" imgW="431640" imgH="190440" progId="Equation.DSMT4">
                  <p:embed/>
                </p:oleObj>
              </mc:Choice>
              <mc:Fallback>
                <p:oleObj name="Equation" r:id="rId3" imgW="43164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775" y="2271713"/>
                        <a:ext cx="77311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nvGraphicFramePr>
        <p:xfrm>
          <a:off x="884238" y="2622550"/>
          <a:ext cx="641350" cy="320675"/>
        </p:xfrm>
        <a:graphic>
          <a:graphicData uri="http://schemas.openxmlformats.org/presentationml/2006/ole">
            <mc:AlternateContent xmlns:mc="http://schemas.openxmlformats.org/markup-compatibility/2006">
              <mc:Choice xmlns:v="urn:schemas-microsoft-com:vml" Requires="v">
                <p:oleObj spid="_x0000_s185467" name="Equation" r:id="rId5" imgW="355320" imgH="177480" progId="Equation.DSMT4">
                  <p:embed/>
                </p:oleObj>
              </mc:Choice>
              <mc:Fallback>
                <p:oleObj name="Equation" r:id="rId5" imgW="3553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238" y="2622550"/>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8" name="Object 4"/>
          <p:cNvGraphicFramePr>
            <a:graphicFrameLocks noChangeAspect="1"/>
          </p:cNvGraphicFramePr>
          <p:nvPr/>
        </p:nvGraphicFramePr>
        <p:xfrm>
          <a:off x="2513013" y="3027363"/>
          <a:ext cx="4117975" cy="709612"/>
        </p:xfrm>
        <a:graphic>
          <a:graphicData uri="http://schemas.openxmlformats.org/presentationml/2006/ole">
            <mc:AlternateContent xmlns:mc="http://schemas.openxmlformats.org/markup-compatibility/2006">
              <mc:Choice xmlns:v="urn:schemas-microsoft-com:vml" Requires="v">
                <p:oleObj spid="_x0000_s185468" name="Equation" r:id="rId7" imgW="2286000" imgH="393480" progId="Equation.DSMT4">
                  <p:embed/>
                </p:oleObj>
              </mc:Choice>
              <mc:Fallback>
                <p:oleObj name="Equation" r:id="rId7" imgW="228600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3027363"/>
                        <a:ext cx="411797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9" name="Object 5"/>
          <p:cNvGraphicFramePr>
            <a:graphicFrameLocks noChangeAspect="1"/>
          </p:cNvGraphicFramePr>
          <p:nvPr/>
        </p:nvGraphicFramePr>
        <p:xfrm>
          <a:off x="1909763" y="3975100"/>
          <a:ext cx="752475" cy="341313"/>
        </p:xfrm>
        <a:graphic>
          <a:graphicData uri="http://schemas.openxmlformats.org/presentationml/2006/ole">
            <mc:AlternateContent xmlns:mc="http://schemas.openxmlformats.org/markup-compatibility/2006">
              <mc:Choice xmlns:v="urn:schemas-microsoft-com:vml" Requires="v">
                <p:oleObj spid="_x0000_s185469" name="Equation" r:id="rId9" imgW="419040" imgH="190440" progId="Equation.DSMT4">
                  <p:embed/>
                </p:oleObj>
              </mc:Choice>
              <mc:Fallback>
                <p:oleObj name="Equation" r:id="rId9" imgW="419040" imgH="19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9763" y="3975100"/>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0" name="Object 6"/>
          <p:cNvGraphicFramePr>
            <a:graphicFrameLocks noChangeAspect="1"/>
          </p:cNvGraphicFramePr>
          <p:nvPr/>
        </p:nvGraphicFramePr>
        <p:xfrm>
          <a:off x="4017963" y="3970338"/>
          <a:ext cx="641350" cy="320675"/>
        </p:xfrm>
        <a:graphic>
          <a:graphicData uri="http://schemas.openxmlformats.org/presentationml/2006/ole">
            <mc:AlternateContent xmlns:mc="http://schemas.openxmlformats.org/markup-compatibility/2006">
              <mc:Choice xmlns:v="urn:schemas-microsoft-com:vml" Requires="v">
                <p:oleObj spid="_x0000_s185470" name="Equation" r:id="rId11" imgW="355320" imgH="177480" progId="Equation.DSMT4">
                  <p:embed/>
                </p:oleObj>
              </mc:Choice>
              <mc:Fallback>
                <p:oleObj name="Equation" r:id="rId11" imgW="355320" imgH="177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7963" y="3970338"/>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1" name="Object 7"/>
          <p:cNvGraphicFramePr>
            <a:graphicFrameLocks noChangeAspect="1"/>
          </p:cNvGraphicFramePr>
          <p:nvPr/>
        </p:nvGraphicFramePr>
        <p:xfrm>
          <a:off x="1690688" y="4583113"/>
          <a:ext cx="5762625" cy="708025"/>
        </p:xfrm>
        <a:graphic>
          <a:graphicData uri="http://schemas.openxmlformats.org/presentationml/2006/ole">
            <mc:AlternateContent xmlns:mc="http://schemas.openxmlformats.org/markup-compatibility/2006">
              <mc:Choice xmlns:v="urn:schemas-microsoft-com:vml" Requires="v">
                <p:oleObj spid="_x0000_s185471" name="Equation" r:id="rId13" imgW="3200400" imgH="393480" progId="Equation.DSMT4">
                  <p:embed/>
                </p:oleObj>
              </mc:Choice>
              <mc:Fallback>
                <p:oleObj name="Equation" r:id="rId13" imgW="3200400" imgH="393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0688" y="4583113"/>
                        <a:ext cx="57626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Ακολούθως, για την παράγωγο τάξης τέσσερα και για                  δηλαδή για            έχουμε:</a:t>
            </a:r>
          </a:p>
          <a:p>
            <a:endParaRPr lang="el-GR" sz="2200" dirty="0"/>
          </a:p>
          <a:p>
            <a:endParaRPr lang="el-GR" sz="2200" dirty="0"/>
          </a:p>
          <a:p>
            <a:pPr>
              <a:spcBef>
                <a:spcPts val="1800"/>
              </a:spcBef>
            </a:pPr>
            <a:r>
              <a:rPr lang="el-GR" sz="2200" dirty="0"/>
              <a:t>Τέλος, για              δηλαδή για            μπορούμε να πάρουμε:</a:t>
            </a:r>
          </a:p>
        </p:txBody>
      </p:sp>
      <p:graphicFrame>
        <p:nvGraphicFramePr>
          <p:cNvPr id="186375" name="Object 7"/>
          <p:cNvGraphicFramePr>
            <a:graphicFrameLocks noChangeAspect="1"/>
          </p:cNvGraphicFramePr>
          <p:nvPr/>
        </p:nvGraphicFramePr>
        <p:xfrm>
          <a:off x="7048544" y="2271873"/>
          <a:ext cx="773113" cy="341313"/>
        </p:xfrm>
        <a:graphic>
          <a:graphicData uri="http://schemas.openxmlformats.org/presentationml/2006/ole">
            <mc:AlternateContent xmlns:mc="http://schemas.openxmlformats.org/markup-compatibility/2006">
              <mc:Choice xmlns:v="urn:schemas-microsoft-com:vml" Requires="v">
                <p:oleObj spid="_x0000_s186495" name="Equation" r:id="rId3" imgW="431640" imgH="190440" progId="Equation.DSMT4">
                  <p:embed/>
                </p:oleObj>
              </mc:Choice>
              <mc:Fallback>
                <p:oleObj name="Equation" r:id="rId3" imgW="431640" imgH="1904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44" y="2271873"/>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6" name="Object 8"/>
          <p:cNvGraphicFramePr>
            <a:graphicFrameLocks noChangeAspect="1"/>
          </p:cNvGraphicFramePr>
          <p:nvPr/>
        </p:nvGraphicFramePr>
        <p:xfrm>
          <a:off x="2262341" y="2597844"/>
          <a:ext cx="641350" cy="320675"/>
        </p:xfrm>
        <a:graphic>
          <a:graphicData uri="http://schemas.openxmlformats.org/presentationml/2006/ole">
            <mc:AlternateContent xmlns:mc="http://schemas.openxmlformats.org/markup-compatibility/2006">
              <mc:Choice xmlns:v="urn:schemas-microsoft-com:vml" Requires="v">
                <p:oleObj spid="_x0000_s186496" name="Equation" r:id="rId5" imgW="355320" imgH="177480" progId="Equation.DSMT4">
                  <p:embed/>
                </p:oleObj>
              </mc:Choice>
              <mc:Fallback>
                <p:oleObj name="Equation" r:id="rId5" imgW="355320" imgH="1774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341" y="259784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7" name="Object 9"/>
          <p:cNvGraphicFramePr>
            <a:graphicFrameLocks noChangeAspect="1"/>
          </p:cNvGraphicFramePr>
          <p:nvPr/>
        </p:nvGraphicFramePr>
        <p:xfrm>
          <a:off x="2205831" y="3100383"/>
          <a:ext cx="4732338" cy="708025"/>
        </p:xfrm>
        <a:graphic>
          <a:graphicData uri="http://schemas.openxmlformats.org/presentationml/2006/ole">
            <mc:AlternateContent xmlns:mc="http://schemas.openxmlformats.org/markup-compatibility/2006">
              <mc:Choice xmlns:v="urn:schemas-microsoft-com:vml" Requires="v">
                <p:oleObj spid="_x0000_s186497" name="Equation" r:id="rId7" imgW="2628720" imgH="393480" progId="Equation.DSMT4">
                  <p:embed/>
                </p:oleObj>
              </mc:Choice>
              <mc:Fallback>
                <p:oleObj name="Equation" r:id="rId7" imgW="2628720" imgH="39348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5831" y="3100383"/>
                        <a:ext cx="47323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8" name="Object 10"/>
          <p:cNvGraphicFramePr>
            <a:graphicFrameLocks noChangeAspect="1"/>
          </p:cNvGraphicFramePr>
          <p:nvPr/>
        </p:nvGraphicFramePr>
        <p:xfrm>
          <a:off x="2139927" y="3974049"/>
          <a:ext cx="752475" cy="341313"/>
        </p:xfrm>
        <a:graphic>
          <a:graphicData uri="http://schemas.openxmlformats.org/presentationml/2006/ole">
            <mc:AlternateContent xmlns:mc="http://schemas.openxmlformats.org/markup-compatibility/2006">
              <mc:Choice xmlns:v="urn:schemas-microsoft-com:vml" Requires="v">
                <p:oleObj spid="_x0000_s186498" name="Equation" r:id="rId9" imgW="419040" imgH="190440" progId="Equation.DSMT4">
                  <p:embed/>
                </p:oleObj>
              </mc:Choice>
              <mc:Fallback>
                <p:oleObj name="Equation" r:id="rId9" imgW="419040" imgH="19044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9927" y="3974049"/>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9" name="Object 11"/>
          <p:cNvGraphicFramePr>
            <a:graphicFrameLocks noChangeAspect="1"/>
          </p:cNvGraphicFramePr>
          <p:nvPr/>
        </p:nvGraphicFramePr>
        <p:xfrm>
          <a:off x="4284491" y="3974049"/>
          <a:ext cx="641350" cy="320675"/>
        </p:xfrm>
        <a:graphic>
          <a:graphicData uri="http://schemas.openxmlformats.org/presentationml/2006/ole">
            <mc:AlternateContent xmlns:mc="http://schemas.openxmlformats.org/markup-compatibility/2006">
              <mc:Choice xmlns:v="urn:schemas-microsoft-com:vml" Requires="v">
                <p:oleObj spid="_x0000_s186499" name="Equation" r:id="rId11" imgW="355320" imgH="177480" progId="Equation.DSMT4">
                  <p:embed/>
                </p:oleObj>
              </mc:Choice>
              <mc:Fallback>
                <p:oleObj name="Equation" r:id="rId11" imgW="355320" imgH="17748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4491" y="3974049"/>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80" name="Object 12"/>
          <p:cNvGraphicFramePr>
            <a:graphicFrameLocks noChangeAspect="1"/>
          </p:cNvGraphicFramePr>
          <p:nvPr/>
        </p:nvGraphicFramePr>
        <p:xfrm>
          <a:off x="1142207" y="4633929"/>
          <a:ext cx="6859587" cy="708025"/>
        </p:xfrm>
        <a:graphic>
          <a:graphicData uri="http://schemas.openxmlformats.org/presentationml/2006/ole">
            <mc:AlternateContent xmlns:mc="http://schemas.openxmlformats.org/markup-compatibility/2006">
              <mc:Choice xmlns:v="urn:schemas-microsoft-com:vml" Requires="v">
                <p:oleObj spid="_x0000_s186500" name="Equation" r:id="rId13" imgW="3809880" imgH="393480" progId="Equation.DSMT4">
                  <p:embed/>
                </p:oleObj>
              </mc:Choice>
              <mc:Fallback>
                <p:oleObj name="Equation" r:id="rId13" imgW="3809880" imgH="39348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2207" y="4633929"/>
                        <a:ext cx="68595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p>
          <a:p>
            <a:pPr>
              <a:spcBef>
                <a:spcPts val="1200"/>
              </a:spcBef>
            </a:pPr>
            <a:r>
              <a:rPr lang="el-GR" sz="2200" dirty="0"/>
              <a:t>Τότε για κάθε τέτοιο τυχαίο σημείο     υπάρχει ένα σημείο      στο διάστημα       ώστε για τη διόρθωση του πολυωνύμου παρεμβολής  	    που ορίζεται από τα σημεία παρεμβολής                         και τις συναρτησιακές τιμές                                        να ισχύει ότι:</a:t>
            </a:r>
          </a:p>
          <a:p>
            <a:pPr>
              <a:spcBef>
                <a:spcPts val="1200"/>
              </a:spcBef>
            </a:pPr>
            <a:endParaRPr lang="el-GR" sz="2200" dirty="0"/>
          </a:p>
          <a:p>
            <a:pPr>
              <a:spcBef>
                <a:spcPts val="3600"/>
              </a:spcBef>
              <a:buNone/>
            </a:pPr>
            <a:r>
              <a:rPr lang="el-GR" sz="2200" dirty="0"/>
              <a:t>	όπου:</a:t>
            </a:r>
          </a:p>
          <a:p>
            <a:endParaRPr lang="el-GR" sz="2200" dirty="0"/>
          </a:p>
          <a:p>
            <a:pPr>
              <a:spcBef>
                <a:spcPts val="3600"/>
              </a:spcBef>
            </a:pPr>
            <a:r>
              <a:rPr lang="el-GR" sz="2200" dirty="0"/>
              <a:t>Ο συμβολισμός       σημαίνει ότι το      είναι συνάρτηση του           αφού το      εξαρτάται από το </a:t>
            </a:r>
          </a:p>
        </p:txBody>
      </p:sp>
      <p:graphicFrame>
        <p:nvGraphicFramePr>
          <p:cNvPr id="104449" name="Object 1"/>
          <p:cNvGraphicFramePr>
            <a:graphicFrameLocks noChangeAspect="1"/>
          </p:cNvGraphicFramePr>
          <p:nvPr/>
        </p:nvGraphicFramePr>
        <p:xfrm>
          <a:off x="4926020" y="2032289"/>
          <a:ext cx="230188" cy="252413"/>
        </p:xfrm>
        <a:graphic>
          <a:graphicData uri="http://schemas.openxmlformats.org/presentationml/2006/ole">
            <mc:AlternateContent xmlns:mc="http://schemas.openxmlformats.org/markup-compatibility/2006">
              <mc:Choice xmlns:v="urn:schemas-microsoft-com:vml" Requires="v">
                <p:oleObj spid="_x0000_s104711" name="Equation" r:id="rId3" imgW="126720" imgH="139680" progId="Equation.DSMT4">
                  <p:embed/>
                </p:oleObj>
              </mc:Choice>
              <mc:Fallback>
                <p:oleObj name="Equation" r:id="rId3" imgW="126720" imgH="139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20" y="203228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0" name="Object 2"/>
          <p:cNvGraphicFramePr>
            <a:graphicFrameLocks noChangeAspect="1"/>
          </p:cNvGraphicFramePr>
          <p:nvPr/>
        </p:nvGraphicFramePr>
        <p:xfrm>
          <a:off x="7533984" y="1933252"/>
          <a:ext cx="295275" cy="409575"/>
        </p:xfrm>
        <a:graphic>
          <a:graphicData uri="http://schemas.openxmlformats.org/presentationml/2006/ole">
            <mc:AlternateContent xmlns:mc="http://schemas.openxmlformats.org/markup-compatibility/2006">
              <mc:Choice xmlns:v="urn:schemas-microsoft-com:vml" Requires="v">
                <p:oleObj spid="_x0000_s104712" name="Equation" r:id="rId5" imgW="164880" imgH="228600" progId="Equation.DSMT4">
                  <p:embed/>
                </p:oleObj>
              </mc:Choice>
              <mc:Fallback>
                <p:oleObj name="Equation" r:id="rId5" imgW="1648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3984" y="1933252"/>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2098953" y="2310745"/>
          <a:ext cx="273050" cy="273050"/>
        </p:xfrm>
        <a:graphic>
          <a:graphicData uri="http://schemas.openxmlformats.org/presentationml/2006/ole">
            <mc:AlternateContent xmlns:mc="http://schemas.openxmlformats.org/markup-compatibility/2006">
              <mc:Choice xmlns:v="urn:schemas-microsoft-com:vml" Requires="v">
                <p:oleObj spid="_x0000_s104713" name="Equation" r:id="rId7" imgW="152280" imgH="152280" progId="Equation.DSMT4">
                  <p:embed/>
                </p:oleObj>
              </mc:Choice>
              <mc:Fallback>
                <p:oleObj name="Equation" r:id="rId7" imgW="152280" imgH="1522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8953" y="2310745"/>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884187" y="2589201"/>
          <a:ext cx="709613" cy="458788"/>
        </p:xfrm>
        <a:graphic>
          <a:graphicData uri="http://schemas.openxmlformats.org/presentationml/2006/ole">
            <mc:AlternateContent xmlns:mc="http://schemas.openxmlformats.org/markup-compatibility/2006">
              <mc:Choice xmlns:v="urn:schemas-microsoft-com:vml" Requires="v">
                <p:oleObj spid="_x0000_s104714" name="Equation" r:id="rId9" imgW="393480" imgH="253800" progId="Equation.DSMT4">
                  <p:embed/>
                </p:oleObj>
              </mc:Choice>
              <mc:Fallback>
                <p:oleObj name="Equation" r:id="rId9" imgW="39348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187" y="2589201"/>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6440533" y="2589201"/>
          <a:ext cx="1417637" cy="457200"/>
        </p:xfrm>
        <a:graphic>
          <a:graphicData uri="http://schemas.openxmlformats.org/presentationml/2006/ole">
            <mc:AlternateContent xmlns:mc="http://schemas.openxmlformats.org/markup-compatibility/2006">
              <mc:Choice xmlns:v="urn:schemas-microsoft-com:vml" Requires="v">
                <p:oleObj spid="_x0000_s104715" name="Equation" r:id="rId11" imgW="787320" imgH="253800" progId="Equation.DSMT4">
                  <p:embed/>
                </p:oleObj>
              </mc:Choice>
              <mc:Fallback>
                <p:oleObj name="Equation" r:id="rId11" imgW="787320" imgH="2538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0533" y="2589201"/>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nvGraphicFramePr>
        <p:xfrm>
          <a:off x="3721429" y="2931466"/>
          <a:ext cx="2374900" cy="457200"/>
        </p:xfrm>
        <a:graphic>
          <a:graphicData uri="http://schemas.openxmlformats.org/presentationml/2006/ole">
            <mc:AlternateContent xmlns:mc="http://schemas.openxmlformats.org/markup-compatibility/2006">
              <mc:Choice xmlns:v="urn:schemas-microsoft-com:vml" Requires="v">
                <p:oleObj spid="_x0000_s104716" name="Equation" r:id="rId13" imgW="1320480" imgH="253800" progId="Equation.DSMT4">
                  <p:embed/>
                </p:oleObj>
              </mc:Choice>
              <mc:Fallback>
                <p:oleObj name="Equation" r:id="rId13" imgW="132048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1429" y="2931466"/>
                        <a:ext cx="237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nvGraphicFramePr>
        <p:xfrm>
          <a:off x="2557463" y="3355975"/>
          <a:ext cx="4029075" cy="892175"/>
        </p:xfrm>
        <a:graphic>
          <a:graphicData uri="http://schemas.openxmlformats.org/presentationml/2006/ole">
            <mc:AlternateContent xmlns:mc="http://schemas.openxmlformats.org/markup-compatibility/2006">
              <mc:Choice xmlns:v="urn:schemas-microsoft-com:vml" Requires="v">
                <p:oleObj spid="_x0000_s104717" name="Equation" r:id="rId15" imgW="2234880" imgH="495000" progId="Equation.DSMT4">
                  <p:embed/>
                </p:oleObj>
              </mc:Choice>
              <mc:Fallback>
                <p:oleObj name="Equation" r:id="rId15" imgW="2234880" imgH="4950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7463" y="3355975"/>
                        <a:ext cx="40290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nvGraphicFramePr>
        <p:xfrm>
          <a:off x="2675731" y="4760937"/>
          <a:ext cx="3792538" cy="457200"/>
        </p:xfrm>
        <a:graphic>
          <a:graphicData uri="http://schemas.openxmlformats.org/presentationml/2006/ole">
            <mc:AlternateContent xmlns:mc="http://schemas.openxmlformats.org/markup-compatibility/2006">
              <mc:Choice xmlns:v="urn:schemas-microsoft-com:vml" Requires="v">
                <p:oleObj spid="_x0000_s104718" name="Equation" r:id="rId17" imgW="2108160" imgH="253800" progId="Equation.DSMT4">
                  <p:embed/>
                </p:oleObj>
              </mc:Choice>
              <mc:Fallback>
                <p:oleObj name="Equation" r:id="rId17" imgW="2108160" imgH="2538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75731" y="4760937"/>
                        <a:ext cx="379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nvGraphicFramePr>
        <p:xfrm>
          <a:off x="2743179" y="5414350"/>
          <a:ext cx="295275" cy="409575"/>
        </p:xfrm>
        <a:graphic>
          <a:graphicData uri="http://schemas.openxmlformats.org/presentationml/2006/ole">
            <mc:AlternateContent xmlns:mc="http://schemas.openxmlformats.org/markup-compatibility/2006">
              <mc:Choice xmlns:v="urn:schemas-microsoft-com:vml" Requires="v">
                <p:oleObj spid="_x0000_s104719" name="Equation" r:id="rId19" imgW="164880" imgH="228600" progId="Equation.DSMT4">
                  <p:embed/>
                </p:oleObj>
              </mc:Choice>
              <mc:Fallback>
                <p:oleObj name="Equation" r:id="rId19" imgW="164880" imgH="22860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179" y="5414350"/>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9" name="Object 11"/>
          <p:cNvGraphicFramePr>
            <a:graphicFrameLocks noChangeAspect="1"/>
          </p:cNvGraphicFramePr>
          <p:nvPr/>
        </p:nvGraphicFramePr>
        <p:xfrm>
          <a:off x="4916803" y="5427998"/>
          <a:ext cx="230188" cy="369888"/>
        </p:xfrm>
        <a:graphic>
          <a:graphicData uri="http://schemas.openxmlformats.org/presentationml/2006/ole">
            <mc:AlternateContent xmlns:mc="http://schemas.openxmlformats.org/markup-compatibility/2006">
              <mc:Choice xmlns:v="urn:schemas-microsoft-com:vml" Requires="v">
                <p:oleObj spid="_x0000_s104720" name="Equation" r:id="rId20" imgW="126720" imgH="203040" progId="Equation.DSMT4">
                  <p:embed/>
                </p:oleObj>
              </mc:Choice>
              <mc:Fallback>
                <p:oleObj name="Equation" r:id="rId20" imgW="126720" imgH="20304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16803" y="5427998"/>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0" name="Object 12"/>
          <p:cNvGraphicFramePr>
            <a:graphicFrameLocks noChangeAspect="1"/>
          </p:cNvGraphicFramePr>
          <p:nvPr/>
        </p:nvGraphicFramePr>
        <p:xfrm>
          <a:off x="7635921" y="5520078"/>
          <a:ext cx="295275" cy="273050"/>
        </p:xfrm>
        <a:graphic>
          <a:graphicData uri="http://schemas.openxmlformats.org/presentationml/2006/ole">
            <mc:AlternateContent xmlns:mc="http://schemas.openxmlformats.org/markup-compatibility/2006">
              <mc:Choice xmlns:v="urn:schemas-microsoft-com:vml" Requires="v">
                <p:oleObj spid="_x0000_s104721" name="Equation" r:id="rId22" imgW="164880" imgH="152280" progId="Equation.DSMT4">
                  <p:embed/>
                </p:oleObj>
              </mc:Choice>
              <mc:Fallback>
                <p:oleObj name="Equation" r:id="rId22" imgW="164880" imgH="15228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35921" y="5520078"/>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2" name="Object 14"/>
          <p:cNvGraphicFramePr>
            <a:graphicFrameLocks noChangeAspect="1"/>
          </p:cNvGraphicFramePr>
          <p:nvPr/>
        </p:nvGraphicFramePr>
        <p:xfrm>
          <a:off x="1922738" y="5779480"/>
          <a:ext cx="230187" cy="369888"/>
        </p:xfrm>
        <a:graphic>
          <a:graphicData uri="http://schemas.openxmlformats.org/presentationml/2006/ole">
            <mc:AlternateContent xmlns:mc="http://schemas.openxmlformats.org/markup-compatibility/2006">
              <mc:Choice xmlns:v="urn:schemas-microsoft-com:vml" Requires="v">
                <p:oleObj spid="_x0000_s104722" name="Equation" r:id="rId24" imgW="126720" imgH="203040" progId="Equation.DSMT4">
                  <p:embed/>
                </p:oleObj>
              </mc:Choice>
              <mc:Fallback>
                <p:oleObj name="Equation" r:id="rId24" imgW="126720" imgH="20304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22738" y="5779480"/>
                        <a:ext cx="2301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3" name="Object 15"/>
          <p:cNvGraphicFramePr>
            <a:graphicFrameLocks noChangeAspect="1"/>
          </p:cNvGraphicFramePr>
          <p:nvPr/>
        </p:nvGraphicFramePr>
        <p:xfrm>
          <a:off x="4262437" y="5847720"/>
          <a:ext cx="273050" cy="250825"/>
        </p:xfrm>
        <a:graphic>
          <a:graphicData uri="http://schemas.openxmlformats.org/presentationml/2006/ole">
            <mc:AlternateContent xmlns:mc="http://schemas.openxmlformats.org/markup-compatibility/2006">
              <mc:Choice xmlns:v="urn:schemas-microsoft-com:vml" Requires="v">
                <p:oleObj spid="_x0000_s104723" name="Equation" r:id="rId25" imgW="152280" imgH="139680" progId="Equation.DSMT4">
                  <p:embed/>
                </p:oleObj>
              </mc:Choice>
              <mc:Fallback>
                <p:oleObj name="Equation" r:id="rId25" imgW="152280" imgH="13968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2437" y="5847720"/>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a:t>
            </a:r>
            <a:r>
              <a:rPr lang="el-GR" dirty="0" err="1"/>
              <a:t>προσδιοριστέων</a:t>
            </a:r>
            <a:r>
              <a:rPr lang="el-GR" dirty="0"/>
              <a:t> συντελεστών</a:t>
            </a:r>
          </a:p>
        </p:txBody>
      </p:sp>
      <p:sp>
        <p:nvSpPr>
          <p:cNvPr id="3" name="2 - Θέση περιεχομένου"/>
          <p:cNvSpPr>
            <a:spLocks noGrp="1"/>
          </p:cNvSpPr>
          <p:nvPr>
            <p:ph idx="1"/>
          </p:nvPr>
        </p:nvSpPr>
        <p:spPr/>
        <p:txBody>
          <a:bodyPr>
            <a:normAutofit/>
          </a:bodyPr>
          <a:lstStyle/>
          <a:p>
            <a:endParaRPr lang="en-US" sz="2000" dirty="0"/>
          </a:p>
          <a:p>
            <a:r>
              <a:rPr lang="el-GR" sz="2000" dirty="0"/>
              <a:t>Θα δώσουμε μια μέθοδο κατασκευής τύπων αριθμητικής </a:t>
            </a:r>
            <a:r>
              <a:rPr lang="el-GR" sz="2000" dirty="0" err="1"/>
              <a:t>παραγώγισης</a:t>
            </a:r>
            <a:r>
              <a:rPr lang="el-GR" sz="2000" dirty="0"/>
              <a:t> της οποίας το κύριο χαρακτηριστικό είναι ότι, η έκφραση του τύπου που θέλουμε να κατασκευάσουμε μπορεί να προκαθοριστεί με έναν επιθυμητό γραμμικό συνδυασμό των τιμών της συνάρτησης ή και των παραγώγων της. </a:t>
            </a:r>
          </a:p>
          <a:p>
            <a:pPr>
              <a:spcBef>
                <a:spcPts val="1800"/>
              </a:spcBef>
            </a:pPr>
            <a:r>
              <a:rPr lang="el-GR" sz="2000" dirty="0"/>
              <a:t>Το ζητούμενο σε αυτή τη μέθοδο είναι ο προσδιορισμός των συντελεστών του προκαθορισμένου γραμμικού συνδυασμού έτσι ώστε ο τύπος να είναι ακριβής για πολυώνυμα όσον το δυνατόν μεγαλύτερου βαθμού.</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a:t>
            </a:r>
            <a:r>
              <a:rPr lang="el-GR" dirty="0" err="1"/>
              <a:t>προσδιοριστέων</a:t>
            </a:r>
            <a:r>
              <a:rPr lang="el-GR" dirty="0"/>
              <a:t> συντελεστών</a:t>
            </a:r>
          </a:p>
        </p:txBody>
      </p:sp>
      <p:sp>
        <p:nvSpPr>
          <p:cNvPr id="3" name="2 - Θέση περιεχομένου"/>
          <p:cNvSpPr>
            <a:spLocks noGrp="1"/>
          </p:cNvSpPr>
          <p:nvPr>
            <p:ph idx="1"/>
          </p:nvPr>
        </p:nvSpPr>
        <p:spPr>
          <a:xfrm>
            <a:off x="457200" y="1384272"/>
            <a:ext cx="8229600" cy="4748400"/>
          </a:xfrm>
        </p:spPr>
        <p:txBody>
          <a:bodyPr>
            <a:noAutofit/>
          </a:bodyPr>
          <a:lstStyle/>
          <a:p>
            <a:pPr>
              <a:buNone/>
            </a:pPr>
            <a:endParaRPr lang="en-US" sz="2200" dirty="0"/>
          </a:p>
          <a:p>
            <a:r>
              <a:rPr lang="el-GR" sz="2200" dirty="0"/>
              <a:t>Αν υποθέσουμε ότι έχουμε              συντελεστές που πρέπει να προσδιοριστούν, τότε πρέπει ο ζητούμενος τύπος να είναι ακριβής για όλα τα παρακάτω στοιχειώδη πολυώνυμα:</a:t>
            </a:r>
          </a:p>
          <a:p>
            <a:endParaRPr lang="el-GR" sz="2200" dirty="0"/>
          </a:p>
          <a:p>
            <a:pPr>
              <a:spcBef>
                <a:spcPts val="2400"/>
              </a:spcBef>
            </a:pPr>
            <a:r>
              <a:rPr lang="el-GR" sz="2200" dirty="0"/>
              <a:t>Αν ισχύουν τα παραπάνω, τότε λόγω της γραμμικότητας του τελεστή της παραγώγου ο ζητούμενος τύπος θα είναι ακριβής όταν εφαρμοστεί σε οποιοδήποτε πολυώνυμο βαθμού μικρότερου ή ίσου με</a:t>
            </a:r>
          </a:p>
          <a:p>
            <a:endParaRPr lang="el-GR" sz="2200" dirty="0"/>
          </a:p>
        </p:txBody>
      </p:sp>
      <p:graphicFrame>
        <p:nvGraphicFramePr>
          <p:cNvPr id="187394" name="Object 2"/>
          <p:cNvGraphicFramePr>
            <a:graphicFrameLocks noChangeAspect="1"/>
          </p:cNvGraphicFramePr>
          <p:nvPr/>
        </p:nvGraphicFramePr>
        <p:xfrm>
          <a:off x="4047070" y="1794558"/>
          <a:ext cx="777875" cy="457200"/>
        </p:xfrm>
        <a:graphic>
          <a:graphicData uri="http://schemas.openxmlformats.org/presentationml/2006/ole">
            <mc:AlternateContent xmlns:mc="http://schemas.openxmlformats.org/markup-compatibility/2006">
              <mc:Choice xmlns:v="urn:schemas-microsoft-com:vml" Requires="v">
                <p:oleObj spid="_x0000_s187454" name="Equation" r:id="rId3" imgW="431640" imgH="253800" progId="Equation.DSMT4">
                  <p:embed/>
                </p:oleObj>
              </mc:Choice>
              <mc:Fallback>
                <p:oleObj name="Equation" r:id="rId3" imgW="4316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070" y="1794558"/>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5" name="Object 3"/>
          <p:cNvGraphicFramePr>
            <a:graphicFrameLocks noChangeAspect="1"/>
          </p:cNvGraphicFramePr>
          <p:nvPr/>
        </p:nvGraphicFramePr>
        <p:xfrm>
          <a:off x="2582863" y="2990844"/>
          <a:ext cx="3978275" cy="457200"/>
        </p:xfrm>
        <a:graphic>
          <a:graphicData uri="http://schemas.openxmlformats.org/presentationml/2006/ole">
            <mc:AlternateContent xmlns:mc="http://schemas.openxmlformats.org/markup-compatibility/2006">
              <mc:Choice xmlns:v="urn:schemas-microsoft-com:vml" Requires="v">
                <p:oleObj spid="_x0000_s187455" name="Equation" r:id="rId5" imgW="2209680" imgH="253800" progId="Equation.DSMT4">
                  <p:embed/>
                </p:oleObj>
              </mc:Choice>
              <mc:Fallback>
                <p:oleObj name="Equation" r:id="rId5" imgW="22096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2863" y="2990844"/>
                        <a:ext cx="397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6" name="Object 4"/>
          <p:cNvGraphicFramePr>
            <a:graphicFrameLocks noChangeAspect="1"/>
          </p:cNvGraphicFramePr>
          <p:nvPr/>
        </p:nvGraphicFramePr>
        <p:xfrm>
          <a:off x="1816066" y="4619994"/>
          <a:ext cx="273050" cy="250825"/>
        </p:xfrm>
        <a:graphic>
          <a:graphicData uri="http://schemas.openxmlformats.org/presentationml/2006/ole">
            <mc:AlternateContent xmlns:mc="http://schemas.openxmlformats.org/markup-compatibility/2006">
              <mc:Choice xmlns:v="urn:schemas-microsoft-com:vml" Requires="v">
                <p:oleObj spid="_x0000_s187456" name="Equation" r:id="rId7" imgW="152280" imgH="139680" progId="Equation.DSMT4">
                  <p:embed/>
                </p:oleObj>
              </mc:Choice>
              <mc:Fallback>
                <p:oleObj name="Equation" r:id="rId7" imgW="152280" imgH="1396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066" y="4619994"/>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a:t>
            </a:r>
            <a:r>
              <a:rPr lang="el-GR" dirty="0" err="1"/>
              <a:t>προσδιοριστέων</a:t>
            </a:r>
            <a:r>
              <a:rPr lang="el-GR" dirty="0"/>
              <a:t> συντελεστών</a:t>
            </a:r>
          </a:p>
        </p:txBody>
      </p:sp>
      <p:sp>
        <p:nvSpPr>
          <p:cNvPr id="3" name="2 - Θέση περιεχομένου"/>
          <p:cNvSpPr>
            <a:spLocks noGrp="1"/>
          </p:cNvSpPr>
          <p:nvPr>
            <p:ph idx="1"/>
          </p:nvPr>
        </p:nvSpPr>
        <p:spPr/>
        <p:txBody>
          <a:bodyPr>
            <a:normAutofit/>
          </a:bodyPr>
          <a:lstStyle/>
          <a:p>
            <a:endParaRPr lang="en-US" sz="2200" dirty="0"/>
          </a:p>
          <a:p>
            <a:r>
              <a:rPr lang="el-GR" sz="2200" dirty="0"/>
              <a:t>Με τη βοήθεια των              στοιχειωδών πολυωνύμων της Σχέσης (1) μπορούμε να σχηματίσουμε ένα σύστημα              εξισώσεων με  	   άγνωστους, η λύση του οποίου μας παρέχει τους ζητούμενους              συντελεστές του γραμμικού συνδυασμού. </a:t>
            </a:r>
          </a:p>
          <a:p>
            <a:pPr>
              <a:spcBef>
                <a:spcPts val="1800"/>
              </a:spcBef>
            </a:pPr>
            <a:r>
              <a:rPr lang="el-GR" sz="2200" dirty="0"/>
              <a:t>Αν το σχηματιζόμενο σύστημα δεν έχει μια ή πεπερασμένου πλήθους λύσεις και έχει άπειρες, τότε επεκτείνουμε το σύστημα κατάλληλα απαιτώντας ο ζητούμενος τύπος να είναι ακριβής και για τα επόμενα στοιχειώδη πολυώνυμα</a:t>
            </a:r>
            <a:r>
              <a:rPr lang="en-US" sz="2200" dirty="0"/>
              <a:t> </a:t>
            </a:r>
            <a:r>
              <a:rPr lang="el-GR" sz="2200" dirty="0" err="1"/>
              <a:t>κ.ο.κ</a:t>
            </a:r>
            <a:r>
              <a:rPr lang="el-GR" sz="2200" dirty="0"/>
              <a:t>.</a:t>
            </a:r>
          </a:p>
        </p:txBody>
      </p:sp>
      <p:graphicFrame>
        <p:nvGraphicFramePr>
          <p:cNvPr id="188419" name="Object 3"/>
          <p:cNvGraphicFramePr>
            <a:graphicFrameLocks noChangeAspect="1"/>
          </p:cNvGraphicFramePr>
          <p:nvPr/>
        </p:nvGraphicFramePr>
        <p:xfrm>
          <a:off x="3134245" y="1839897"/>
          <a:ext cx="777875" cy="457200"/>
        </p:xfrm>
        <a:graphic>
          <a:graphicData uri="http://schemas.openxmlformats.org/presentationml/2006/ole">
            <mc:AlternateContent xmlns:mc="http://schemas.openxmlformats.org/markup-compatibility/2006">
              <mc:Choice xmlns:v="urn:schemas-microsoft-com:vml" Requires="v">
                <p:oleObj spid="_x0000_s188502" name="Equation" r:id="rId3" imgW="431640" imgH="253800" progId="Equation.DSMT4">
                  <p:embed/>
                </p:oleObj>
              </mc:Choice>
              <mc:Fallback>
                <p:oleObj name="Equation" r:id="rId3" imgW="43164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245" y="183989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6130957" y="2165868"/>
          <a:ext cx="777875" cy="457200"/>
        </p:xfrm>
        <a:graphic>
          <a:graphicData uri="http://schemas.openxmlformats.org/presentationml/2006/ole">
            <mc:AlternateContent xmlns:mc="http://schemas.openxmlformats.org/markup-compatibility/2006">
              <mc:Choice xmlns:v="urn:schemas-microsoft-com:vml" Requires="v">
                <p:oleObj spid="_x0000_s188503" name="Equation" r:id="rId5" imgW="431640" imgH="253800" progId="Equation.DSMT4">
                  <p:embed/>
                </p:oleObj>
              </mc:Choice>
              <mc:Fallback>
                <p:oleObj name="Equation" r:id="rId5" imgW="431640" imgH="253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57" y="2165868"/>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845028" y="2497131"/>
          <a:ext cx="777875" cy="457200"/>
        </p:xfrm>
        <a:graphic>
          <a:graphicData uri="http://schemas.openxmlformats.org/presentationml/2006/ole">
            <mc:AlternateContent xmlns:mc="http://schemas.openxmlformats.org/markup-compatibility/2006">
              <mc:Choice xmlns:v="urn:schemas-microsoft-com:vml" Requires="v">
                <p:oleObj spid="_x0000_s188504" name="Equation" r:id="rId6" imgW="431640" imgH="253800" progId="Equation.DSMT4">
                  <p:embed/>
                </p:oleObj>
              </mc:Choice>
              <mc:Fallback>
                <p:oleObj name="Equation" r:id="rId6" imgW="431640" imgH="253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28" y="249713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5" name="Object 9"/>
          <p:cNvGraphicFramePr>
            <a:graphicFrameLocks noChangeAspect="1"/>
          </p:cNvGraphicFramePr>
          <p:nvPr/>
        </p:nvGraphicFramePr>
        <p:xfrm>
          <a:off x="2431855" y="2837037"/>
          <a:ext cx="777875" cy="457200"/>
        </p:xfrm>
        <a:graphic>
          <a:graphicData uri="http://schemas.openxmlformats.org/presentationml/2006/ole">
            <mc:AlternateContent xmlns:mc="http://schemas.openxmlformats.org/markup-compatibility/2006">
              <mc:Choice xmlns:v="urn:schemas-microsoft-com:vml" Requires="v">
                <p:oleObj spid="_x0000_s188505" name="Equation" r:id="rId7" imgW="431640" imgH="253800" progId="Equation.DSMT4">
                  <p:embed/>
                </p:oleObj>
              </mc:Choice>
              <mc:Fallback>
                <p:oleObj name="Equation" r:id="rId7" imgW="431640" imgH="2538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855" y="283703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Στην περίπτωση των </a:t>
            </a:r>
            <a:r>
              <a:rPr lang="el-GR" sz="2200" dirty="0" err="1"/>
              <a:t>ισαπέχοντων</a:t>
            </a:r>
            <a:r>
              <a:rPr lang="el-GR" sz="2200" dirty="0"/>
              <a:t> σημείων παρεμβολής                        	         οι προσεγγιστικοί τύποι αριθμητικής </a:t>
            </a:r>
            <a:r>
              <a:rPr lang="el-GR" sz="2200" dirty="0" err="1"/>
              <a:t>παραγώγισης</a:t>
            </a:r>
            <a:r>
              <a:rPr lang="el-GR" sz="2200" dirty="0"/>
              <a:t> για τον υπολογισμό της     </a:t>
            </a:r>
            <a:r>
              <a:rPr lang="en-US" sz="2200" dirty="0"/>
              <a:t> </a:t>
            </a:r>
            <a:r>
              <a:rPr lang="el-GR" sz="2200" dirty="0"/>
              <a:t>τάξης παραγώγου               για               σε κάποιο σημείο     </a:t>
            </a:r>
            <a:r>
              <a:rPr lang="en-US" sz="2200" dirty="0"/>
              <a:t> </a:t>
            </a:r>
            <a:r>
              <a:rPr lang="el-GR" sz="2200" dirty="0"/>
              <a:t>εκφράζονται από την παρακάτω γενική μορφή:</a:t>
            </a:r>
          </a:p>
          <a:p>
            <a:endParaRPr lang="el-GR" sz="2200" dirty="0"/>
          </a:p>
          <a:p>
            <a:endParaRPr lang="el-GR" sz="2200" dirty="0"/>
          </a:p>
          <a:p>
            <a:pPr>
              <a:spcBef>
                <a:spcPts val="1200"/>
              </a:spcBef>
              <a:buNone/>
            </a:pPr>
            <a:r>
              <a:rPr lang="el-GR" sz="2200" dirty="0"/>
              <a:t>	όπου</a:t>
            </a:r>
            <a:r>
              <a:rPr lang="en-US" sz="2200" dirty="0"/>
              <a:t>                        </a:t>
            </a:r>
            <a:r>
              <a:rPr lang="el-GR" sz="2200" dirty="0"/>
              <a:t>είναι σταθερές.</a:t>
            </a:r>
          </a:p>
        </p:txBody>
      </p:sp>
      <p:graphicFrame>
        <p:nvGraphicFramePr>
          <p:cNvPr id="189442" name="Object 2"/>
          <p:cNvGraphicFramePr>
            <a:graphicFrameLocks noChangeAspect="1"/>
          </p:cNvGraphicFramePr>
          <p:nvPr/>
        </p:nvGraphicFramePr>
        <p:xfrm>
          <a:off x="7310475" y="1448655"/>
          <a:ext cx="1325563" cy="411162"/>
        </p:xfrm>
        <a:graphic>
          <a:graphicData uri="http://schemas.openxmlformats.org/presentationml/2006/ole">
            <mc:AlternateContent xmlns:mc="http://schemas.openxmlformats.org/markup-compatibility/2006">
              <mc:Choice xmlns:v="urn:schemas-microsoft-com:vml" Requires="v">
                <p:oleObj spid="_x0000_s189602" name="Equation" r:id="rId3" imgW="736560" imgH="228600" progId="Equation.DSMT4">
                  <p:embed/>
                </p:oleObj>
              </mc:Choice>
              <mc:Fallback>
                <p:oleObj name="Equation" r:id="rId3" imgW="73656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75" y="1448655"/>
                        <a:ext cx="13255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799872" y="1771980"/>
          <a:ext cx="1144588" cy="457200"/>
        </p:xfrm>
        <a:graphic>
          <a:graphicData uri="http://schemas.openxmlformats.org/presentationml/2006/ole">
            <mc:AlternateContent xmlns:mc="http://schemas.openxmlformats.org/markup-compatibility/2006">
              <mc:Choice xmlns:v="urn:schemas-microsoft-com:vml" Requires="v">
                <p:oleObj spid="_x0000_s189603" name="Equation" r:id="rId5" imgW="634680" imgH="253800" progId="Equation.DSMT4">
                  <p:embed/>
                </p:oleObj>
              </mc:Choice>
              <mc:Fallback>
                <p:oleObj name="Equation" r:id="rId5" imgW="6346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872" y="1771980"/>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4" name="Object 4"/>
          <p:cNvGraphicFramePr>
            <a:graphicFrameLocks noChangeAspect="1"/>
          </p:cNvGraphicFramePr>
          <p:nvPr/>
        </p:nvGraphicFramePr>
        <p:xfrm>
          <a:off x="3209909" y="2146110"/>
          <a:ext cx="230188" cy="322263"/>
        </p:xfrm>
        <a:graphic>
          <a:graphicData uri="http://schemas.openxmlformats.org/presentationml/2006/ole">
            <mc:AlternateContent xmlns:mc="http://schemas.openxmlformats.org/markup-compatibility/2006">
              <mc:Choice xmlns:v="urn:schemas-microsoft-com:vml" Requires="v">
                <p:oleObj spid="_x0000_s189604" name="Equation" r:id="rId7" imgW="126720" imgH="177480" progId="Equation.DSMT4">
                  <p:embed/>
                </p:oleObj>
              </mc:Choice>
              <mc:Fallback>
                <p:oleObj name="Equation" r:id="rId7" imgW="12672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9909" y="2146110"/>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nvGraphicFramePr>
        <p:xfrm>
          <a:off x="5559451" y="2066730"/>
          <a:ext cx="911225" cy="477838"/>
        </p:xfrm>
        <a:graphic>
          <a:graphicData uri="http://schemas.openxmlformats.org/presentationml/2006/ole">
            <mc:AlternateContent xmlns:mc="http://schemas.openxmlformats.org/markup-compatibility/2006">
              <mc:Choice xmlns:v="urn:schemas-microsoft-com:vml" Requires="v">
                <p:oleObj spid="_x0000_s189605" name="Equation" r:id="rId9" imgW="507960" imgH="266400" progId="Equation.DSMT4">
                  <p:embed/>
                </p:oleObj>
              </mc:Choice>
              <mc:Fallback>
                <p:oleObj name="Equation" r:id="rId9" imgW="507960" imgH="266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9451" y="2066730"/>
                        <a:ext cx="9112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6" name="Object 6"/>
          <p:cNvGraphicFramePr>
            <a:graphicFrameLocks noChangeAspect="1"/>
          </p:cNvGraphicFramePr>
          <p:nvPr/>
        </p:nvGraphicFramePr>
        <p:xfrm>
          <a:off x="6950118" y="2103243"/>
          <a:ext cx="798513" cy="455613"/>
        </p:xfrm>
        <a:graphic>
          <a:graphicData uri="http://schemas.openxmlformats.org/presentationml/2006/ole">
            <mc:AlternateContent xmlns:mc="http://schemas.openxmlformats.org/markup-compatibility/2006">
              <mc:Choice xmlns:v="urn:schemas-microsoft-com:vml" Requires="v">
                <p:oleObj spid="_x0000_s189606" name="Equation" r:id="rId11" imgW="444240" imgH="253800" progId="Equation.DSMT4">
                  <p:embed/>
                </p:oleObj>
              </mc:Choice>
              <mc:Fallback>
                <p:oleObj name="Equation" r:id="rId11" imgW="44424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0118" y="2103243"/>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7" name="Object 7"/>
          <p:cNvGraphicFramePr>
            <a:graphicFrameLocks noChangeAspect="1"/>
          </p:cNvGraphicFramePr>
          <p:nvPr/>
        </p:nvGraphicFramePr>
        <p:xfrm>
          <a:off x="2636811" y="2530110"/>
          <a:ext cx="230188" cy="252413"/>
        </p:xfrm>
        <a:graphic>
          <a:graphicData uri="http://schemas.openxmlformats.org/presentationml/2006/ole">
            <mc:AlternateContent xmlns:mc="http://schemas.openxmlformats.org/markup-compatibility/2006">
              <mc:Choice xmlns:v="urn:schemas-microsoft-com:vml" Requires="v">
                <p:oleObj spid="_x0000_s189607" name="Equation" r:id="rId13" imgW="126720" imgH="139680" progId="Equation.DSMT4">
                  <p:embed/>
                </p:oleObj>
              </mc:Choice>
              <mc:Fallback>
                <p:oleObj name="Equation" r:id="rId13" imgW="126720" imgH="1396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6811" y="253011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8" name="Object 8"/>
          <p:cNvGraphicFramePr>
            <a:graphicFrameLocks noChangeAspect="1"/>
          </p:cNvGraphicFramePr>
          <p:nvPr/>
        </p:nvGraphicFramePr>
        <p:xfrm>
          <a:off x="2676525" y="2881305"/>
          <a:ext cx="3790950" cy="798513"/>
        </p:xfrm>
        <a:graphic>
          <a:graphicData uri="http://schemas.openxmlformats.org/presentationml/2006/ole">
            <mc:AlternateContent xmlns:mc="http://schemas.openxmlformats.org/markup-compatibility/2006">
              <mc:Choice xmlns:v="urn:schemas-microsoft-com:vml" Requires="v">
                <p:oleObj spid="_x0000_s189608" name="Equation" r:id="rId15" imgW="2108160" imgH="444240" progId="Equation.DSMT4">
                  <p:embed/>
                </p:oleObj>
              </mc:Choice>
              <mc:Fallback>
                <p:oleObj name="Equation" r:id="rId15" imgW="2108160" imgH="4442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6525" y="2881305"/>
                        <a:ext cx="37909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9" name="Object 9"/>
          <p:cNvGraphicFramePr>
            <a:graphicFrameLocks noChangeAspect="1"/>
          </p:cNvGraphicFramePr>
          <p:nvPr/>
        </p:nvGraphicFramePr>
        <p:xfrm>
          <a:off x="1547790" y="3712461"/>
          <a:ext cx="1417638" cy="457200"/>
        </p:xfrm>
        <a:graphic>
          <a:graphicData uri="http://schemas.openxmlformats.org/presentationml/2006/ole">
            <mc:AlternateContent xmlns:mc="http://schemas.openxmlformats.org/markup-compatibility/2006">
              <mc:Choice xmlns:v="urn:schemas-microsoft-com:vml" Requires="v">
                <p:oleObj spid="_x0000_s189609" name="Equation" r:id="rId17" imgW="787320" imgH="253800" progId="Equation.DSMT4">
                  <p:embed/>
                </p:oleObj>
              </mc:Choice>
              <mc:Fallback>
                <p:oleObj name="Equation" r:id="rId17" imgW="78732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790" y="3712461"/>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Το αντίστοιχο σφάλμα αποκοπής μπορεί να εκφραστεί από την παρακάτω γενική μορφή:</a:t>
            </a:r>
          </a:p>
          <a:p>
            <a:endParaRPr lang="en-US" sz="2200" dirty="0"/>
          </a:p>
          <a:p>
            <a:endParaRPr lang="en-US" sz="2200" dirty="0"/>
          </a:p>
          <a:p>
            <a:pPr>
              <a:spcBef>
                <a:spcPts val="3000"/>
              </a:spcBef>
              <a:buNone/>
            </a:pPr>
            <a:r>
              <a:rPr lang="en-US" sz="2200" dirty="0"/>
              <a:t>	</a:t>
            </a:r>
            <a:r>
              <a:rPr lang="el-GR" sz="2200" dirty="0"/>
              <a:t>όπου </a:t>
            </a:r>
            <a:r>
              <a:rPr lang="en-US" sz="2200" dirty="0"/>
              <a:t>     </a:t>
            </a:r>
            <a:r>
              <a:rPr lang="el-GR" sz="2200" dirty="0"/>
              <a:t>είναι σταθερά.</a:t>
            </a:r>
          </a:p>
          <a:p>
            <a:pPr>
              <a:spcBef>
                <a:spcPts val="1200"/>
              </a:spcBef>
            </a:pPr>
            <a:r>
              <a:rPr lang="el-GR" sz="2200" dirty="0"/>
              <a:t>Γενικά, το σφάλμα των προσεγγιστικών τύπων αριθμητικής </a:t>
            </a:r>
            <a:r>
              <a:rPr lang="el-GR" sz="2200" dirty="0" err="1"/>
              <a:t>παραγώγισης</a:t>
            </a:r>
            <a:r>
              <a:rPr lang="el-GR" sz="2200" dirty="0"/>
              <a:t> είναι ανάλογο του βήματος</a:t>
            </a:r>
            <a:r>
              <a:rPr lang="en-US" sz="2200" dirty="0"/>
              <a:t>      </a:t>
            </a:r>
            <a:r>
              <a:rPr lang="el-GR" sz="2200" dirty="0"/>
              <a:t>και η τάξη</a:t>
            </a:r>
            <a:r>
              <a:rPr lang="en-US" sz="2200" dirty="0"/>
              <a:t>                 </a:t>
            </a:r>
            <a:r>
              <a:rPr lang="el-GR" sz="2200" dirty="0"/>
              <a:t>του σφάλματος καθορίζεται από τη δύναμη</a:t>
            </a:r>
            <a:r>
              <a:rPr lang="en-US" sz="2200" dirty="0"/>
              <a:t>      </a:t>
            </a:r>
            <a:r>
              <a:rPr lang="el-GR" sz="2200" dirty="0"/>
              <a:t>στην οποία είναι υψωμένο το βήμα            </a:t>
            </a:r>
          </a:p>
        </p:txBody>
      </p:sp>
      <p:graphicFrame>
        <p:nvGraphicFramePr>
          <p:cNvPr id="191490" name="Object 2"/>
          <p:cNvGraphicFramePr>
            <a:graphicFrameLocks noChangeAspect="1"/>
          </p:cNvGraphicFramePr>
          <p:nvPr/>
        </p:nvGraphicFramePr>
        <p:xfrm>
          <a:off x="1549400" y="2078019"/>
          <a:ext cx="6045200" cy="1190625"/>
        </p:xfrm>
        <a:graphic>
          <a:graphicData uri="http://schemas.openxmlformats.org/presentationml/2006/ole">
            <mc:AlternateContent xmlns:mc="http://schemas.openxmlformats.org/markup-compatibility/2006">
              <mc:Choice xmlns:v="urn:schemas-microsoft-com:vml" Requires="v">
                <p:oleObj spid="_x0000_s191611" name="Equation" r:id="rId3" imgW="3352680" imgH="660240" progId="Equation.DSMT4">
                  <p:embed/>
                </p:oleObj>
              </mc:Choice>
              <mc:Fallback>
                <p:oleObj name="Equation" r:id="rId3" imgW="3352680" imgH="660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2078019"/>
                        <a:ext cx="604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1" name="Object 3"/>
          <p:cNvGraphicFramePr>
            <a:graphicFrameLocks noChangeAspect="1"/>
          </p:cNvGraphicFramePr>
          <p:nvPr/>
        </p:nvGraphicFramePr>
        <p:xfrm>
          <a:off x="1552889" y="3392487"/>
          <a:ext cx="230188" cy="252413"/>
        </p:xfrm>
        <a:graphic>
          <a:graphicData uri="http://schemas.openxmlformats.org/presentationml/2006/ole">
            <mc:AlternateContent xmlns:mc="http://schemas.openxmlformats.org/markup-compatibility/2006">
              <mc:Choice xmlns:v="urn:schemas-microsoft-com:vml" Requires="v">
                <p:oleObj spid="_x0000_s191612" name="Equation" r:id="rId5" imgW="126720" imgH="139680" progId="Equation.DSMT4">
                  <p:embed/>
                </p:oleObj>
              </mc:Choice>
              <mc:Fallback>
                <p:oleObj name="Equation" r:id="rId5" imgW="12672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889" y="339248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2" name="Object 4"/>
          <p:cNvGraphicFramePr>
            <a:graphicFrameLocks noChangeAspect="1"/>
          </p:cNvGraphicFramePr>
          <p:nvPr/>
        </p:nvGraphicFramePr>
        <p:xfrm>
          <a:off x="5667390" y="4145325"/>
          <a:ext cx="230188" cy="322263"/>
        </p:xfrm>
        <a:graphic>
          <a:graphicData uri="http://schemas.openxmlformats.org/presentationml/2006/ole">
            <mc:AlternateContent xmlns:mc="http://schemas.openxmlformats.org/markup-compatibility/2006">
              <mc:Choice xmlns:v="urn:schemas-microsoft-com:vml" Requires="v">
                <p:oleObj spid="_x0000_s191613" name="Equation" r:id="rId7" imgW="126720" imgH="177480" progId="Equation.DSMT4">
                  <p:embed/>
                </p:oleObj>
              </mc:Choice>
              <mc:Fallback>
                <p:oleObj name="Equation" r:id="rId7" imgW="12672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7390" y="4145325"/>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5"/>
          <p:cNvGraphicFramePr>
            <a:graphicFrameLocks noChangeAspect="1"/>
          </p:cNvGraphicFramePr>
          <p:nvPr/>
        </p:nvGraphicFramePr>
        <p:xfrm>
          <a:off x="7161265" y="4072299"/>
          <a:ext cx="1244600" cy="508000"/>
        </p:xfrm>
        <a:graphic>
          <a:graphicData uri="http://schemas.openxmlformats.org/presentationml/2006/ole">
            <mc:AlternateContent xmlns:mc="http://schemas.openxmlformats.org/markup-compatibility/2006">
              <mc:Choice xmlns:v="urn:schemas-microsoft-com:vml" Requires="v">
                <p:oleObj spid="_x0000_s191614" name="Equation" r:id="rId9" imgW="685800" imgH="279360" progId="Equation.DSMT4">
                  <p:embed/>
                </p:oleObj>
              </mc:Choice>
              <mc:Fallback>
                <p:oleObj name="Equation" r:id="rId9" imgW="685800" imgH="279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1265" y="4072299"/>
                        <a:ext cx="1244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6"/>
          <p:cNvGraphicFramePr>
            <a:graphicFrameLocks noChangeAspect="1"/>
          </p:cNvGraphicFramePr>
          <p:nvPr/>
        </p:nvGraphicFramePr>
        <p:xfrm>
          <a:off x="5920335" y="4546968"/>
          <a:ext cx="277813" cy="300038"/>
        </p:xfrm>
        <a:graphic>
          <a:graphicData uri="http://schemas.openxmlformats.org/presentationml/2006/ole">
            <mc:AlternateContent xmlns:mc="http://schemas.openxmlformats.org/markup-compatibility/2006">
              <mc:Choice xmlns:v="urn:schemas-microsoft-com:vml" Requires="v">
                <p:oleObj spid="_x0000_s191615" name="Equation" r:id="rId11" imgW="152280" imgH="164880" progId="Equation.DSMT4">
                  <p:embed/>
                </p:oleObj>
              </mc:Choice>
              <mc:Fallback>
                <p:oleObj name="Equation" r:id="rId11" imgW="152280" imgH="1648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335" y="4546968"/>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3029109" y="4827783"/>
          <a:ext cx="276225" cy="322262"/>
        </p:xfrm>
        <a:graphic>
          <a:graphicData uri="http://schemas.openxmlformats.org/presentationml/2006/ole">
            <mc:AlternateContent xmlns:mc="http://schemas.openxmlformats.org/markup-compatibility/2006">
              <mc:Choice xmlns:v="urn:schemas-microsoft-com:vml" Requires="v">
                <p:oleObj spid="_x0000_s191616" name="Equation" r:id="rId13" imgW="152280" imgH="177480" progId="Equation.DSMT4">
                  <p:embed/>
                </p:oleObj>
              </mc:Choice>
              <mc:Fallback>
                <p:oleObj name="Equation" r:id="rId13" imgW="15228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9109" y="4827783"/>
                        <a:ext cx="27622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000" b="1" dirty="0"/>
              <a:t>Παράδειγμα - Καταστροφική ακύρωση σημαντικών ψηφίων</a:t>
            </a:r>
          </a:p>
          <a:p>
            <a:r>
              <a:rPr lang="el-GR" sz="2000" dirty="0"/>
              <a:t>Έστω ο ακόλουθος τύπος για τον υπολογισμό της πρώτης παραγώγου:</a:t>
            </a:r>
            <a:endParaRPr lang="en-US" sz="2000" dirty="0"/>
          </a:p>
          <a:p>
            <a:endParaRPr lang="en-US" sz="2000" dirty="0"/>
          </a:p>
          <a:p>
            <a:pPr>
              <a:spcBef>
                <a:spcPts val="3000"/>
              </a:spcBef>
            </a:pPr>
            <a:r>
              <a:rPr lang="el-GR" sz="2000" dirty="0"/>
              <a:t>Αν συμβολίσουμε ως </a:t>
            </a:r>
            <a:r>
              <a:rPr lang="en-US" sz="2000" dirty="0"/>
              <a:t>                         </a:t>
            </a:r>
            <a:r>
              <a:rPr lang="el-GR" sz="2000" dirty="0"/>
              <a:t>τις προσεγγιστικές τιμές των</a:t>
            </a:r>
            <a:r>
              <a:rPr lang="en-US" sz="2000" dirty="0"/>
              <a:t> 	            </a:t>
            </a:r>
            <a:r>
              <a:rPr lang="el-GR" sz="2000" dirty="0"/>
              <a:t>και τα αντίστοιχα σφάλματα στρογγυλοποίησης τα συμβολίσουμε ως</a:t>
            </a:r>
            <a:r>
              <a:rPr lang="en-US" sz="2000" dirty="0"/>
              <a:t>                       	              </a:t>
            </a:r>
            <a:r>
              <a:rPr lang="el-GR" sz="2000" dirty="0"/>
              <a:t>τότε για την εύρεση της τιμής της παραγώγου θα έχουμε:</a:t>
            </a:r>
          </a:p>
          <a:p>
            <a:endParaRPr lang="el-GR" sz="2000" b="1" dirty="0"/>
          </a:p>
        </p:txBody>
      </p:sp>
      <p:graphicFrame>
        <p:nvGraphicFramePr>
          <p:cNvPr id="192514" name="Object 2"/>
          <p:cNvGraphicFramePr>
            <a:graphicFrameLocks noChangeAspect="1"/>
          </p:cNvGraphicFramePr>
          <p:nvPr/>
        </p:nvGraphicFramePr>
        <p:xfrm>
          <a:off x="3688556" y="2151045"/>
          <a:ext cx="1766888" cy="644525"/>
        </p:xfrm>
        <a:graphic>
          <a:graphicData uri="http://schemas.openxmlformats.org/presentationml/2006/ole">
            <mc:AlternateContent xmlns:mc="http://schemas.openxmlformats.org/markup-compatibility/2006">
              <mc:Choice xmlns:v="urn:schemas-microsoft-com:vml" Requires="v">
                <p:oleObj spid="_x0000_s192614" name="Equation" r:id="rId3" imgW="1079280" imgH="393480" progId="Equation.DSMT4">
                  <p:embed/>
                </p:oleObj>
              </mc:Choice>
              <mc:Fallback>
                <p:oleObj name="Equation" r:id="rId3" imgW="10792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556" y="2151045"/>
                        <a:ext cx="1766888"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5" name="Object 3"/>
          <p:cNvGraphicFramePr>
            <a:graphicFrameLocks noChangeAspect="1"/>
          </p:cNvGraphicFramePr>
          <p:nvPr/>
        </p:nvGraphicFramePr>
        <p:xfrm>
          <a:off x="3165279" y="2844792"/>
          <a:ext cx="1331912" cy="395287"/>
        </p:xfrm>
        <a:graphic>
          <a:graphicData uri="http://schemas.openxmlformats.org/presentationml/2006/ole">
            <mc:AlternateContent xmlns:mc="http://schemas.openxmlformats.org/markup-compatibility/2006">
              <mc:Choice xmlns:v="urn:schemas-microsoft-com:vml" Requires="v">
                <p:oleObj spid="_x0000_s192615" name="Equation" r:id="rId5" imgW="812520" imgH="241200" progId="Equation.DSMT4">
                  <p:embed/>
                </p:oleObj>
              </mc:Choice>
              <mc:Fallback>
                <p:oleObj name="Equation" r:id="rId5" imgW="812520" imgH="241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5279" y="2844792"/>
                        <a:ext cx="13319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6" name="Object 4"/>
          <p:cNvGraphicFramePr>
            <a:graphicFrameLocks noChangeAspect="1"/>
          </p:cNvGraphicFramePr>
          <p:nvPr/>
        </p:nvGraphicFramePr>
        <p:xfrm>
          <a:off x="7553381" y="2871785"/>
          <a:ext cx="1144588" cy="374650"/>
        </p:xfrm>
        <a:graphic>
          <a:graphicData uri="http://schemas.openxmlformats.org/presentationml/2006/ole">
            <mc:AlternateContent xmlns:mc="http://schemas.openxmlformats.org/markup-compatibility/2006">
              <mc:Choice xmlns:v="urn:schemas-microsoft-com:vml" Requires="v">
                <p:oleObj spid="_x0000_s192616" name="Equation" r:id="rId7" imgW="698400" imgH="228600" progId="Equation.DSMT4">
                  <p:embed/>
                </p:oleObj>
              </mc:Choice>
              <mc:Fallback>
                <p:oleObj name="Equation" r:id="rId7" imgW="6984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3381" y="2871785"/>
                        <a:ext cx="11445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7" name="Object 5"/>
          <p:cNvGraphicFramePr>
            <a:graphicFrameLocks noChangeAspect="1"/>
          </p:cNvGraphicFramePr>
          <p:nvPr/>
        </p:nvGraphicFramePr>
        <p:xfrm>
          <a:off x="858963" y="3456870"/>
          <a:ext cx="1354138" cy="374650"/>
        </p:xfrm>
        <a:graphic>
          <a:graphicData uri="http://schemas.openxmlformats.org/presentationml/2006/ole">
            <mc:AlternateContent xmlns:mc="http://schemas.openxmlformats.org/markup-compatibility/2006">
              <mc:Choice xmlns:v="urn:schemas-microsoft-com:vml" Requires="v">
                <p:oleObj spid="_x0000_s192617" name="Equation" r:id="rId9" imgW="825480" imgH="228600" progId="Equation.DSMT4">
                  <p:embed/>
                </p:oleObj>
              </mc:Choice>
              <mc:Fallback>
                <p:oleObj name="Equation" r:id="rId9" imgW="82548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963" y="3456870"/>
                        <a:ext cx="13541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8" name="Object 6"/>
          <p:cNvGraphicFramePr>
            <a:graphicFrameLocks noChangeAspect="1"/>
          </p:cNvGraphicFramePr>
          <p:nvPr/>
        </p:nvGraphicFramePr>
        <p:xfrm>
          <a:off x="2518569" y="3973541"/>
          <a:ext cx="4106863" cy="1500187"/>
        </p:xfrm>
        <a:graphic>
          <a:graphicData uri="http://schemas.openxmlformats.org/presentationml/2006/ole">
            <mc:AlternateContent xmlns:mc="http://schemas.openxmlformats.org/markup-compatibility/2006">
              <mc:Choice xmlns:v="urn:schemas-microsoft-com:vml" Requires="v">
                <p:oleObj spid="_x0000_s192618" name="Equation" r:id="rId11" imgW="2514600" imgH="914400" progId="Equation.DSMT4">
                  <p:embed/>
                </p:oleObj>
              </mc:Choice>
              <mc:Fallback>
                <p:oleObj name="Equation" r:id="rId11" imgW="2514600" imgH="914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8569" y="3973541"/>
                        <a:ext cx="410686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6691"/>
          </a:xfrm>
        </p:spPr>
        <p:txBody>
          <a:bodyPr>
            <a:normAutofit/>
          </a:bodyPr>
          <a:lstStyle/>
          <a:p>
            <a:r>
              <a:rPr lang="el-GR" sz="2000" dirty="0"/>
              <a:t>Στη συνέχεια υποθέτουμε ότι τα σφάλματα στρογγυλοποίησης 	             είναι διάφορα του μηδενός και ότι είναι σχεδόν σταθερά και ανεξάρτητα των τιμών </a:t>
            </a:r>
          </a:p>
          <a:p>
            <a:pPr>
              <a:spcBef>
                <a:spcPts val="1200"/>
              </a:spcBef>
            </a:pPr>
            <a:r>
              <a:rPr lang="el-GR" sz="2000" dirty="0"/>
              <a:t>Όταν το βήμα      τείνει στο μηδέν και επομένως η       θα τείνει στη 	      τότε θα έχουμε ότι η τιμή της παραγώγου τείνει προς την τιμή:</a:t>
            </a:r>
          </a:p>
          <a:p>
            <a:pPr lvl="1">
              <a:buNone/>
            </a:pPr>
            <a:endParaRPr lang="el-GR" sz="2000" dirty="0"/>
          </a:p>
          <a:p>
            <a:pPr>
              <a:spcBef>
                <a:spcPts val="3000"/>
              </a:spcBef>
              <a:buNone/>
            </a:pPr>
            <a:r>
              <a:rPr lang="el-GR" sz="2000" dirty="0"/>
              <a:t>	η οποία είναι τελείως διαφορετική από την τιμή της παραγώγου και η οποία εξαρτάται από τα σφάλματα στρογγυλοποίησης </a:t>
            </a:r>
          </a:p>
          <a:p>
            <a:pPr>
              <a:spcBef>
                <a:spcPts val="1200"/>
              </a:spcBef>
            </a:pPr>
            <a:r>
              <a:rPr lang="el-GR" sz="2000" dirty="0"/>
              <a:t>Επομένως, όταν το βήμα       είναι αρκετά μικρό, τότε ένα μικρό σφάλμα στρογγυλοποίησης προκαλεί σημαντικό σφάλμα στα αποτελέσματα.</a:t>
            </a:r>
          </a:p>
        </p:txBody>
      </p:sp>
      <p:graphicFrame>
        <p:nvGraphicFramePr>
          <p:cNvPr id="193538" name="Object 2"/>
          <p:cNvGraphicFramePr>
            <a:graphicFrameLocks noChangeAspect="1"/>
          </p:cNvGraphicFramePr>
          <p:nvPr/>
        </p:nvGraphicFramePr>
        <p:xfrm>
          <a:off x="7456527" y="1457298"/>
          <a:ext cx="1187450" cy="374650"/>
        </p:xfrm>
        <a:graphic>
          <a:graphicData uri="http://schemas.openxmlformats.org/presentationml/2006/ole">
            <mc:AlternateContent xmlns:mc="http://schemas.openxmlformats.org/markup-compatibility/2006">
              <mc:Choice xmlns:v="urn:schemas-microsoft-com:vml" Requires="v">
                <p:oleObj spid="_x0000_s193701" name="Equation" r:id="rId3" imgW="723600" imgH="228600" progId="Equation.DSMT4">
                  <p:embed/>
                </p:oleObj>
              </mc:Choice>
              <mc:Fallback>
                <p:oleObj name="Equation" r:id="rId3" imgW="723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527" y="1457298"/>
                        <a:ext cx="1187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0" name="Object 4"/>
          <p:cNvGraphicFramePr>
            <a:graphicFrameLocks noChangeAspect="1"/>
          </p:cNvGraphicFramePr>
          <p:nvPr/>
        </p:nvGraphicFramePr>
        <p:xfrm>
          <a:off x="1979577" y="2052795"/>
          <a:ext cx="1184275" cy="374650"/>
        </p:xfrm>
        <a:graphic>
          <a:graphicData uri="http://schemas.openxmlformats.org/presentationml/2006/ole">
            <mc:AlternateContent xmlns:mc="http://schemas.openxmlformats.org/markup-compatibility/2006">
              <mc:Choice xmlns:v="urn:schemas-microsoft-com:vml" Requires="v">
                <p:oleObj spid="_x0000_s193702" name="Equation" r:id="rId5" imgW="723600" imgH="228600" progId="Equation.DSMT4">
                  <p:embed/>
                </p:oleObj>
              </mc:Choice>
              <mc:Fallback>
                <p:oleObj name="Equation" r:id="rId5" imgW="7236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577" y="2052795"/>
                        <a:ext cx="11842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1" name="Object 5"/>
          <p:cNvGraphicFramePr>
            <a:graphicFrameLocks noChangeAspect="1"/>
          </p:cNvGraphicFramePr>
          <p:nvPr/>
        </p:nvGraphicFramePr>
        <p:xfrm>
          <a:off x="2381220" y="2552688"/>
          <a:ext cx="207962" cy="292100"/>
        </p:xfrm>
        <a:graphic>
          <a:graphicData uri="http://schemas.openxmlformats.org/presentationml/2006/ole">
            <mc:AlternateContent xmlns:mc="http://schemas.openxmlformats.org/markup-compatibility/2006">
              <mc:Choice xmlns:v="urn:schemas-microsoft-com:vml" Requires="v">
                <p:oleObj spid="_x0000_s193703" name="Equation" r:id="rId7" imgW="126720" imgH="177480" progId="Equation.DSMT4">
                  <p:embed/>
                </p:oleObj>
              </mc:Choice>
              <mc:Fallback>
                <p:oleObj name="Equation" r:id="rId7" imgW="12672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20" y="2552688"/>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2" name="Object 6"/>
          <p:cNvGraphicFramePr>
            <a:graphicFrameLocks noChangeAspect="1"/>
          </p:cNvGraphicFramePr>
          <p:nvPr/>
        </p:nvGraphicFramePr>
        <p:xfrm>
          <a:off x="6091611" y="2521119"/>
          <a:ext cx="247650" cy="371475"/>
        </p:xfrm>
        <a:graphic>
          <a:graphicData uri="http://schemas.openxmlformats.org/presentationml/2006/ole">
            <mc:AlternateContent xmlns:mc="http://schemas.openxmlformats.org/markup-compatibility/2006">
              <mc:Choice xmlns:v="urn:schemas-microsoft-com:vml" Requires="v">
                <p:oleObj spid="_x0000_s193704" name="Equation" r:id="rId9" imgW="152280" imgH="228600" progId="Equation.DSMT4">
                  <p:embed/>
                </p:oleObj>
              </mc:Choice>
              <mc:Fallback>
                <p:oleObj name="Equation" r:id="rId9" imgW="152280" imgH="228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1611" y="2521119"/>
                        <a:ext cx="247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3" name="Object 7"/>
          <p:cNvGraphicFramePr>
            <a:graphicFrameLocks noChangeAspect="1"/>
          </p:cNvGraphicFramePr>
          <p:nvPr/>
        </p:nvGraphicFramePr>
        <p:xfrm>
          <a:off x="7812137" y="2527464"/>
          <a:ext cx="374650" cy="376238"/>
        </p:xfrm>
        <a:graphic>
          <a:graphicData uri="http://schemas.openxmlformats.org/presentationml/2006/ole">
            <mc:AlternateContent xmlns:mc="http://schemas.openxmlformats.org/markup-compatibility/2006">
              <mc:Choice xmlns:v="urn:schemas-microsoft-com:vml" Requires="v">
                <p:oleObj spid="_x0000_s193705" name="Equation" r:id="rId11" imgW="228600" imgH="228600" progId="Equation.DSMT4">
                  <p:embed/>
                </p:oleObj>
              </mc:Choice>
              <mc:Fallback>
                <p:oleObj name="Equation" r:id="rId11" imgW="22860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2137" y="2527464"/>
                        <a:ext cx="3746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4" name="Object 8"/>
          <p:cNvGraphicFramePr>
            <a:graphicFrameLocks noChangeAspect="1"/>
          </p:cNvGraphicFramePr>
          <p:nvPr/>
        </p:nvGraphicFramePr>
        <p:xfrm>
          <a:off x="3659175" y="3157543"/>
          <a:ext cx="1211263" cy="709613"/>
        </p:xfrm>
        <a:graphic>
          <a:graphicData uri="http://schemas.openxmlformats.org/presentationml/2006/ole">
            <mc:AlternateContent xmlns:mc="http://schemas.openxmlformats.org/markup-compatibility/2006">
              <mc:Choice xmlns:v="urn:schemas-microsoft-com:vml" Requires="v">
                <p:oleObj spid="_x0000_s193706" name="Equation" r:id="rId13" imgW="736560" imgH="431640" progId="Equation.DSMT4">
                  <p:embed/>
                </p:oleObj>
              </mc:Choice>
              <mc:Fallback>
                <p:oleObj name="Equation" r:id="rId13" imgW="736560" imgH="4316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9175" y="3157543"/>
                        <a:ext cx="1211263"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6" name="Object 10"/>
          <p:cNvGraphicFramePr>
            <a:graphicFrameLocks noChangeAspect="1"/>
          </p:cNvGraphicFramePr>
          <p:nvPr/>
        </p:nvGraphicFramePr>
        <p:xfrm>
          <a:off x="6600342" y="4174964"/>
          <a:ext cx="1333500" cy="374650"/>
        </p:xfrm>
        <a:graphic>
          <a:graphicData uri="http://schemas.openxmlformats.org/presentationml/2006/ole">
            <mc:AlternateContent xmlns:mc="http://schemas.openxmlformats.org/markup-compatibility/2006">
              <mc:Choice xmlns:v="urn:schemas-microsoft-com:vml" Requires="v">
                <p:oleObj spid="_x0000_s193707" name="Equation" r:id="rId15" imgW="812520" imgH="228600" progId="Equation.DSMT4">
                  <p:embed/>
                </p:oleObj>
              </mc:Choice>
              <mc:Fallback>
                <p:oleObj name="Equation" r:id="rId15" imgW="812520" imgH="2286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342" y="4174964"/>
                        <a:ext cx="13335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8" name="Object 12"/>
          <p:cNvGraphicFramePr>
            <a:graphicFrameLocks noChangeAspect="1"/>
          </p:cNvGraphicFramePr>
          <p:nvPr/>
        </p:nvGraphicFramePr>
        <p:xfrm>
          <a:off x="3521766" y="4661803"/>
          <a:ext cx="207962" cy="292100"/>
        </p:xfrm>
        <a:graphic>
          <a:graphicData uri="http://schemas.openxmlformats.org/presentationml/2006/ole">
            <mc:AlternateContent xmlns:mc="http://schemas.openxmlformats.org/markup-compatibility/2006">
              <mc:Choice xmlns:v="urn:schemas-microsoft-com:vml" Requires="v">
                <p:oleObj spid="_x0000_s193708" name="Equation" r:id="rId17" imgW="126720" imgH="177480" progId="Equation.DSMT4">
                  <p:embed/>
                </p:oleObj>
              </mc:Choice>
              <mc:Fallback>
                <p:oleObj name="Equation" r:id="rId17" imgW="126720" imgH="17748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1766" y="4661803"/>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Θεωρούμε ότι το </a:t>
            </a:r>
            <a:r>
              <a:rPr lang="el-GR" sz="2200" b="1" dirty="0"/>
              <a:t>ολικό σφάλμα</a:t>
            </a:r>
            <a:r>
              <a:rPr lang="el-GR" sz="2200" dirty="0"/>
              <a:t>       είναι το άθροισμα των παρακάτω σφαλμάτων:</a:t>
            </a:r>
          </a:p>
          <a:p>
            <a:endParaRPr lang="el-GR" sz="2200" dirty="0"/>
          </a:p>
          <a:p>
            <a:pPr>
              <a:spcBef>
                <a:spcPts val="1200"/>
              </a:spcBef>
              <a:buNone/>
            </a:pPr>
            <a:r>
              <a:rPr lang="el-GR" sz="2200" dirty="0"/>
              <a:t>	όπου το </a:t>
            </a:r>
            <a:r>
              <a:rPr lang="el-GR" sz="2200" b="1" dirty="0"/>
              <a:t>σφάλμα αποκοπής</a:t>
            </a:r>
            <a:r>
              <a:rPr lang="el-GR" sz="2200" dirty="0"/>
              <a:t>        δημιουργείται από τη διαφορά:</a:t>
            </a:r>
          </a:p>
          <a:p>
            <a:endParaRPr lang="el-GR" sz="2200" dirty="0"/>
          </a:p>
          <a:p>
            <a:endParaRPr lang="el-GR" sz="2200" dirty="0"/>
          </a:p>
          <a:p>
            <a:pPr>
              <a:spcBef>
                <a:spcPts val="1200"/>
              </a:spcBef>
              <a:buNone/>
            </a:pPr>
            <a:r>
              <a:rPr lang="el-GR" sz="2200" dirty="0"/>
              <a:t>	ενώ το </a:t>
            </a:r>
            <a:r>
              <a:rPr lang="el-GR" sz="2200" b="1" dirty="0"/>
              <a:t>σφάλμα διάδοσης </a:t>
            </a:r>
            <a:r>
              <a:rPr lang="el-GR" sz="2200" dirty="0"/>
              <a:t>δίνεται από τη διαφορά:</a:t>
            </a:r>
          </a:p>
          <a:p>
            <a:endParaRPr lang="el-GR" sz="2200" dirty="0"/>
          </a:p>
        </p:txBody>
      </p:sp>
      <p:graphicFrame>
        <p:nvGraphicFramePr>
          <p:cNvPr id="194562" name="Object 2"/>
          <p:cNvGraphicFramePr>
            <a:graphicFrameLocks noChangeAspect="1"/>
          </p:cNvGraphicFramePr>
          <p:nvPr/>
        </p:nvGraphicFramePr>
        <p:xfrm>
          <a:off x="4653669" y="1845006"/>
          <a:ext cx="295275" cy="409575"/>
        </p:xfrm>
        <a:graphic>
          <a:graphicData uri="http://schemas.openxmlformats.org/presentationml/2006/ole">
            <mc:AlternateContent xmlns:mc="http://schemas.openxmlformats.org/markup-compatibility/2006">
              <mc:Choice xmlns:v="urn:schemas-microsoft-com:vml" Requires="v">
                <p:oleObj spid="_x0000_s194666" name="Equation" r:id="rId3" imgW="164880" imgH="228600" progId="Equation.DSMT4">
                  <p:embed/>
                </p:oleObj>
              </mc:Choice>
              <mc:Fallback>
                <p:oleObj name="Equation" r:id="rId3" imgW="1648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69" y="1845006"/>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3" name="Object 3"/>
          <p:cNvGraphicFramePr>
            <a:graphicFrameLocks noChangeAspect="1"/>
          </p:cNvGraphicFramePr>
          <p:nvPr/>
        </p:nvGraphicFramePr>
        <p:xfrm>
          <a:off x="3386932" y="2550042"/>
          <a:ext cx="2370137" cy="455613"/>
        </p:xfrm>
        <a:graphic>
          <a:graphicData uri="http://schemas.openxmlformats.org/presentationml/2006/ole">
            <mc:AlternateContent xmlns:mc="http://schemas.openxmlformats.org/markup-compatibility/2006">
              <mc:Choice xmlns:v="urn:schemas-microsoft-com:vml" Requires="v">
                <p:oleObj spid="_x0000_s194667" name="Equation" r:id="rId5" imgW="1320480" imgH="253800" progId="Equation.DSMT4">
                  <p:embed/>
                </p:oleObj>
              </mc:Choice>
              <mc:Fallback>
                <p:oleObj name="Equation" r:id="rId5" imgW="13204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932" y="2550042"/>
                        <a:ext cx="237013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4192935" y="3063870"/>
          <a:ext cx="320675" cy="411163"/>
        </p:xfrm>
        <a:graphic>
          <a:graphicData uri="http://schemas.openxmlformats.org/presentationml/2006/ole">
            <mc:AlternateContent xmlns:mc="http://schemas.openxmlformats.org/markup-compatibility/2006">
              <mc:Choice xmlns:v="urn:schemas-microsoft-com:vml" Requires="v">
                <p:oleObj spid="_x0000_s194668" name="Equation" r:id="rId7" imgW="177480" imgH="228600" progId="Equation.DSMT4">
                  <p:embed/>
                </p:oleObj>
              </mc:Choice>
              <mc:Fallback>
                <p:oleObj name="Equation" r:id="rId7" imgW="17748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2935" y="3063870"/>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8" name="Object 8"/>
          <p:cNvGraphicFramePr>
            <a:graphicFrameLocks noChangeAspect="1"/>
          </p:cNvGraphicFramePr>
          <p:nvPr/>
        </p:nvGraphicFramePr>
        <p:xfrm>
          <a:off x="3055938" y="3643322"/>
          <a:ext cx="3032125" cy="479425"/>
        </p:xfrm>
        <a:graphic>
          <a:graphicData uri="http://schemas.openxmlformats.org/presentationml/2006/ole">
            <mc:AlternateContent xmlns:mc="http://schemas.openxmlformats.org/markup-compatibility/2006">
              <mc:Choice xmlns:v="urn:schemas-microsoft-com:vml" Requires="v">
                <p:oleObj spid="_x0000_s194669" name="Equation" r:id="rId9" imgW="1688760" imgH="266400" progId="Equation.DSMT4">
                  <p:embed/>
                </p:oleObj>
              </mc:Choice>
              <mc:Fallback>
                <p:oleObj name="Equation" r:id="rId9" imgW="1688760" imgH="2664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5938" y="3643322"/>
                        <a:ext cx="30321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70" name="Object 10"/>
          <p:cNvGraphicFramePr>
            <a:graphicFrameLocks noChangeAspect="1"/>
          </p:cNvGraphicFramePr>
          <p:nvPr/>
        </p:nvGraphicFramePr>
        <p:xfrm>
          <a:off x="3015457" y="4962546"/>
          <a:ext cx="3113087" cy="503238"/>
        </p:xfrm>
        <a:graphic>
          <a:graphicData uri="http://schemas.openxmlformats.org/presentationml/2006/ole">
            <mc:AlternateContent xmlns:mc="http://schemas.openxmlformats.org/markup-compatibility/2006">
              <mc:Choice xmlns:v="urn:schemas-microsoft-com:vml" Requires="v">
                <p:oleObj spid="_x0000_s194670" name="Equation" r:id="rId11" imgW="1726920" imgH="279360" progId="Equation.DSMT4">
                  <p:embed/>
                </p:oleObj>
              </mc:Choice>
              <mc:Fallback>
                <p:oleObj name="Equation" r:id="rId11" imgW="1726920" imgH="27936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5457" y="4962546"/>
                        <a:ext cx="31130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u="sng" dirty="0"/>
              <a:t>Ολικό σφάλμα και βέλτιστο βήμα</a:t>
            </a:r>
          </a:p>
          <a:p>
            <a:r>
              <a:rPr lang="el-GR" sz="2200" dirty="0"/>
              <a:t>Τέλος, το       εκφράζει το </a:t>
            </a:r>
            <a:r>
              <a:rPr lang="el-GR" sz="2200" b="1" dirty="0"/>
              <a:t>παραχθέν σφάλμα</a:t>
            </a:r>
            <a:r>
              <a:rPr lang="el-GR" sz="2200" dirty="0"/>
              <a:t>, έτσι ώστε η τελική τιμή να είναι μια προσέγγιση 	   της πραγματικής τιμής                   	       δηλαδή:</a:t>
            </a:r>
          </a:p>
          <a:p>
            <a:pPr>
              <a:buNone/>
            </a:pPr>
            <a:endParaRPr lang="el-GR" sz="2200" dirty="0"/>
          </a:p>
          <a:p>
            <a:pPr>
              <a:buNone/>
            </a:pPr>
            <a:r>
              <a:rPr lang="el-GR" sz="2200" dirty="0"/>
              <a:t> </a:t>
            </a:r>
          </a:p>
          <a:p>
            <a:r>
              <a:rPr lang="el-GR" sz="2200" dirty="0"/>
              <a:t>Στην περίπτωση μας είναι προφανές ότι το παραπάνω παραχθέν σφάλμα είναι σχεδόν αμελητέο συγκριτικά με τα σφάλματα αποκοπής και διάδοσης και, επομένως, για λόγους απλότητας θα το αγνοήσουμε.</a:t>
            </a:r>
          </a:p>
          <a:p>
            <a:endParaRPr lang="el-GR" sz="2200" dirty="0"/>
          </a:p>
        </p:txBody>
      </p:sp>
      <p:graphicFrame>
        <p:nvGraphicFramePr>
          <p:cNvPr id="195586" name="Object 2"/>
          <p:cNvGraphicFramePr>
            <a:graphicFrameLocks noChangeAspect="1"/>
          </p:cNvGraphicFramePr>
          <p:nvPr/>
        </p:nvGraphicFramePr>
        <p:xfrm>
          <a:off x="1990165" y="1845006"/>
          <a:ext cx="320675" cy="411163"/>
        </p:xfrm>
        <a:graphic>
          <a:graphicData uri="http://schemas.openxmlformats.org/presentationml/2006/ole">
            <mc:AlternateContent xmlns:mc="http://schemas.openxmlformats.org/markup-compatibility/2006">
              <mc:Choice xmlns:v="urn:schemas-microsoft-com:vml" Requires="v">
                <p:oleObj spid="_x0000_s195666" name="Equation" r:id="rId3" imgW="177480" imgH="228600" progId="Equation.DSMT4">
                  <p:embed/>
                </p:oleObj>
              </mc:Choice>
              <mc:Fallback>
                <p:oleObj name="Equation" r:id="rId3" imgW="1774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165" y="1845006"/>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7" name="Object 3"/>
          <p:cNvGraphicFramePr>
            <a:graphicFrameLocks noChangeAspect="1"/>
          </p:cNvGraphicFramePr>
          <p:nvPr/>
        </p:nvGraphicFramePr>
        <p:xfrm>
          <a:off x="4288552" y="2151045"/>
          <a:ext cx="985838" cy="504825"/>
        </p:xfrm>
        <a:graphic>
          <a:graphicData uri="http://schemas.openxmlformats.org/presentationml/2006/ole">
            <mc:AlternateContent xmlns:mc="http://schemas.openxmlformats.org/markup-compatibility/2006">
              <mc:Choice xmlns:v="urn:schemas-microsoft-com:vml" Requires="v">
                <p:oleObj spid="_x0000_s195667" name="Equation" r:id="rId5" imgW="545760" imgH="279360" progId="Equation.DSMT4">
                  <p:embed/>
                </p:oleObj>
              </mc:Choice>
              <mc:Fallback>
                <p:oleObj name="Equation" r:id="rId5" imgW="54576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552" y="2151045"/>
                        <a:ext cx="9858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8" name="Object 4"/>
          <p:cNvGraphicFramePr>
            <a:graphicFrameLocks noChangeAspect="1"/>
          </p:cNvGraphicFramePr>
          <p:nvPr/>
        </p:nvGraphicFramePr>
        <p:xfrm>
          <a:off x="886833" y="2465727"/>
          <a:ext cx="1003300" cy="477838"/>
        </p:xfrm>
        <a:graphic>
          <a:graphicData uri="http://schemas.openxmlformats.org/presentationml/2006/ole">
            <mc:AlternateContent xmlns:mc="http://schemas.openxmlformats.org/markup-compatibility/2006">
              <mc:Choice xmlns:v="urn:schemas-microsoft-com:vml" Requires="v">
                <p:oleObj spid="_x0000_s195668" name="Equation" r:id="rId7" imgW="558720" imgH="266400" progId="Equation.DSMT4">
                  <p:embed/>
                </p:oleObj>
              </mc:Choice>
              <mc:Fallback>
                <p:oleObj name="Equation" r:id="rId7" imgW="558720" imgH="266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833" y="2465727"/>
                        <a:ext cx="10033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9" name="Object 5"/>
          <p:cNvGraphicFramePr>
            <a:graphicFrameLocks noChangeAspect="1"/>
          </p:cNvGraphicFramePr>
          <p:nvPr/>
        </p:nvGraphicFramePr>
        <p:xfrm>
          <a:off x="2928915" y="3043938"/>
          <a:ext cx="3090862" cy="503238"/>
        </p:xfrm>
        <a:graphic>
          <a:graphicData uri="http://schemas.openxmlformats.org/presentationml/2006/ole">
            <mc:AlternateContent xmlns:mc="http://schemas.openxmlformats.org/markup-compatibility/2006">
              <mc:Choice xmlns:v="urn:schemas-microsoft-com:vml" Requires="v">
                <p:oleObj spid="_x0000_s195669" name="Equation" r:id="rId9" imgW="1714320" imgH="279360" progId="Equation.DSMT4">
                  <p:embed/>
                </p:oleObj>
              </mc:Choice>
              <mc:Fallback>
                <p:oleObj name="Equation" r:id="rId9" imgW="1714320" imgH="279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915" y="3043938"/>
                        <a:ext cx="309086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Παίρνοντας απόλυτες τιμές με τη βοήθεια της Σχέσης (3) έχουμε:</a:t>
            </a:r>
          </a:p>
          <a:p>
            <a:pPr>
              <a:buNone/>
            </a:pPr>
            <a:endParaRPr lang="el-GR" sz="2200" dirty="0"/>
          </a:p>
          <a:p>
            <a:pPr>
              <a:spcBef>
                <a:spcPts val="2400"/>
              </a:spcBef>
            </a:pPr>
            <a:r>
              <a:rPr lang="el-GR" sz="2200" dirty="0"/>
              <a:t>Αν συμβολίσουμε ως                         τις προσεγγιστικές τιμές των συναρτησιακών τιμών                        και τα αντίστοιχα σφάλματα τα συμβολίσουμε ως                           τότε θα έχουμε:</a:t>
            </a:r>
          </a:p>
          <a:p>
            <a:pPr>
              <a:buNone/>
            </a:pPr>
            <a:endParaRPr lang="el-GR" sz="2200" dirty="0"/>
          </a:p>
          <a:p>
            <a:pPr>
              <a:spcBef>
                <a:spcPts val="2400"/>
              </a:spcBef>
            </a:pPr>
            <a:r>
              <a:rPr lang="el-GR" sz="2200" dirty="0"/>
              <a:t>Στη συνέχεια υποθέτουμε ότι το      φράσσει από τα πάνω τις απόλυτες τιμές των παραπάνω σφαλμάτων και έτσι έχουμε ότι:</a:t>
            </a:r>
          </a:p>
          <a:p>
            <a:endParaRPr lang="el-GR" sz="2200" dirty="0"/>
          </a:p>
          <a:p>
            <a:endParaRPr lang="el-GR" sz="2200" dirty="0"/>
          </a:p>
        </p:txBody>
      </p:sp>
      <p:graphicFrame>
        <p:nvGraphicFramePr>
          <p:cNvPr id="196610" name="Object 2"/>
          <p:cNvGraphicFramePr>
            <a:graphicFrameLocks noChangeAspect="1"/>
          </p:cNvGraphicFramePr>
          <p:nvPr/>
        </p:nvGraphicFramePr>
        <p:xfrm>
          <a:off x="3513123" y="2324967"/>
          <a:ext cx="2170113" cy="457200"/>
        </p:xfrm>
        <a:graphic>
          <a:graphicData uri="http://schemas.openxmlformats.org/presentationml/2006/ole">
            <mc:AlternateContent xmlns:mc="http://schemas.openxmlformats.org/markup-compatibility/2006">
              <mc:Choice xmlns:v="urn:schemas-microsoft-com:vml" Requires="v">
                <p:oleObj spid="_x0000_s196750" name="Equation" r:id="rId3" imgW="1206360" imgH="253800" progId="Equation.DSMT4">
                  <p:embed/>
                </p:oleObj>
              </mc:Choice>
              <mc:Fallback>
                <p:oleObj name="Equation" r:id="rId3" imgW="12063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23" y="2324967"/>
                        <a:ext cx="217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1" name="Object 3"/>
          <p:cNvGraphicFramePr>
            <a:graphicFrameLocks noChangeAspect="1"/>
          </p:cNvGraphicFramePr>
          <p:nvPr/>
        </p:nvGraphicFramePr>
        <p:xfrm>
          <a:off x="3330558" y="2881305"/>
          <a:ext cx="1460500" cy="455613"/>
        </p:xfrm>
        <a:graphic>
          <a:graphicData uri="http://schemas.openxmlformats.org/presentationml/2006/ole">
            <mc:AlternateContent xmlns:mc="http://schemas.openxmlformats.org/markup-compatibility/2006">
              <mc:Choice xmlns:v="urn:schemas-microsoft-com:vml" Requires="v">
                <p:oleObj spid="_x0000_s196751" name="Equation" r:id="rId5" imgW="812520" imgH="253800" progId="Equation.DSMT4">
                  <p:embed/>
                </p:oleObj>
              </mc:Choice>
              <mc:Fallback>
                <p:oleObj name="Equation" r:id="rId5" imgW="8125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58" y="2881305"/>
                        <a:ext cx="14605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2" name="Object 4"/>
          <p:cNvGraphicFramePr>
            <a:graphicFrameLocks noChangeAspect="1"/>
          </p:cNvGraphicFramePr>
          <p:nvPr/>
        </p:nvGraphicFramePr>
        <p:xfrm>
          <a:off x="3479256" y="3218565"/>
          <a:ext cx="1392238" cy="455612"/>
        </p:xfrm>
        <a:graphic>
          <a:graphicData uri="http://schemas.openxmlformats.org/presentationml/2006/ole">
            <mc:AlternateContent xmlns:mc="http://schemas.openxmlformats.org/markup-compatibility/2006">
              <mc:Choice xmlns:v="urn:schemas-microsoft-com:vml" Requires="v">
                <p:oleObj spid="_x0000_s196752" name="Equation" r:id="rId7" imgW="774360" imgH="253800" progId="Equation.DSMT4">
                  <p:embed/>
                </p:oleObj>
              </mc:Choice>
              <mc:Fallback>
                <p:oleObj name="Equation" r:id="rId7" imgW="7743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256" y="3218565"/>
                        <a:ext cx="13922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3" name="Object 5"/>
          <p:cNvGraphicFramePr>
            <a:graphicFrameLocks noChangeAspect="1"/>
          </p:cNvGraphicFramePr>
          <p:nvPr/>
        </p:nvGraphicFramePr>
        <p:xfrm>
          <a:off x="3009547" y="3544719"/>
          <a:ext cx="1576388" cy="457200"/>
        </p:xfrm>
        <a:graphic>
          <a:graphicData uri="http://schemas.openxmlformats.org/presentationml/2006/ole">
            <mc:AlternateContent xmlns:mc="http://schemas.openxmlformats.org/markup-compatibility/2006">
              <mc:Choice xmlns:v="urn:schemas-microsoft-com:vml" Requires="v">
                <p:oleObj spid="_x0000_s196753" name="Equation" r:id="rId9" imgW="876240" imgH="253800" progId="Equation.DSMT4">
                  <p:embed/>
                </p:oleObj>
              </mc:Choice>
              <mc:Fallback>
                <p:oleObj name="Equation" r:id="rId9" imgW="87624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9547" y="3544719"/>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4" name="Object 6"/>
          <p:cNvGraphicFramePr>
            <a:graphicFrameLocks noChangeAspect="1"/>
          </p:cNvGraphicFramePr>
          <p:nvPr/>
        </p:nvGraphicFramePr>
        <p:xfrm>
          <a:off x="2746350" y="4086234"/>
          <a:ext cx="3684588" cy="457200"/>
        </p:xfrm>
        <a:graphic>
          <a:graphicData uri="http://schemas.openxmlformats.org/presentationml/2006/ole">
            <mc:AlternateContent xmlns:mc="http://schemas.openxmlformats.org/markup-compatibility/2006">
              <mc:Choice xmlns:v="urn:schemas-microsoft-com:vml" Requires="v">
                <p:oleObj spid="_x0000_s196754" name="Equation" r:id="rId11" imgW="2082600" imgH="253800" progId="Equation.DSMT4">
                  <p:embed/>
                </p:oleObj>
              </mc:Choice>
              <mc:Fallback>
                <p:oleObj name="Equation" r:id="rId11" imgW="208260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6350" y="4086234"/>
                        <a:ext cx="368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5" name="Object 7"/>
          <p:cNvGraphicFramePr>
            <a:graphicFrameLocks noChangeAspect="1"/>
          </p:cNvGraphicFramePr>
          <p:nvPr/>
        </p:nvGraphicFramePr>
        <p:xfrm>
          <a:off x="4633737" y="4665150"/>
          <a:ext cx="295275" cy="273050"/>
        </p:xfrm>
        <a:graphic>
          <a:graphicData uri="http://schemas.openxmlformats.org/presentationml/2006/ole">
            <mc:AlternateContent xmlns:mc="http://schemas.openxmlformats.org/markup-compatibility/2006">
              <mc:Choice xmlns:v="urn:schemas-microsoft-com:vml" Requires="v">
                <p:oleObj spid="_x0000_s196755" name="Equation" r:id="rId13" imgW="164880" imgH="152280" progId="Equation.DSMT4">
                  <p:embed/>
                </p:oleObj>
              </mc:Choice>
              <mc:Fallback>
                <p:oleObj name="Equation" r:id="rId13" imgW="164880" imgH="1522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3737" y="4665150"/>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6" name="Object 8"/>
          <p:cNvGraphicFramePr>
            <a:graphicFrameLocks noChangeAspect="1"/>
          </p:cNvGraphicFramePr>
          <p:nvPr/>
        </p:nvGraphicFramePr>
        <p:xfrm>
          <a:off x="3001941" y="5372134"/>
          <a:ext cx="3297238" cy="503237"/>
        </p:xfrm>
        <a:graphic>
          <a:graphicData uri="http://schemas.openxmlformats.org/presentationml/2006/ole">
            <mc:AlternateContent xmlns:mc="http://schemas.openxmlformats.org/markup-compatibility/2006">
              <mc:Choice xmlns:v="urn:schemas-microsoft-com:vml" Requires="v">
                <p:oleObj spid="_x0000_s196756" name="Equation" r:id="rId15" imgW="1828800" imgH="279360" progId="Equation.DSMT4">
                  <p:embed/>
                </p:oleObj>
              </mc:Choice>
              <mc:Fallback>
                <p:oleObj name="Equation" r:id="rId15" imgW="1828800" imgH="2793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01941" y="5372134"/>
                        <a:ext cx="32972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endParaRPr lang="el-GR" sz="2200" dirty="0"/>
          </a:p>
          <a:p>
            <a:r>
              <a:rPr lang="el-GR" sz="2200" dirty="0"/>
              <a:t>Ο παραπάνω τύπος δίνει τη διόρθωση και, κατά συνέπεια, το σφάλμα που γίνεται αν αντικαταστήσουμε τη συνάρτηση            με το πολυώνυμο παρεμβολής   </a:t>
            </a:r>
          </a:p>
          <a:p>
            <a:pPr>
              <a:spcBef>
                <a:spcPts val="1800"/>
              </a:spcBef>
            </a:pPr>
            <a:r>
              <a:rPr lang="el-GR" sz="2200" dirty="0"/>
              <a:t>Για να βρούμε τη διόρθωση που γίνεται αν αντικαταστήσουμε την παράγωγο             με την παράγωγο του πολυωνύμου παρεμβολής 	     πρέπει να </a:t>
            </a:r>
            <a:r>
              <a:rPr lang="el-GR" sz="2200" dirty="0" err="1"/>
              <a:t>παραγωγίσουμε</a:t>
            </a:r>
            <a:r>
              <a:rPr lang="el-GR" sz="2200" dirty="0"/>
              <a:t> και τα δύο μέλη της Σχέσης (1).</a:t>
            </a:r>
          </a:p>
          <a:p>
            <a:pPr>
              <a:spcBef>
                <a:spcPts val="1800"/>
              </a:spcBef>
            </a:pPr>
            <a:r>
              <a:rPr lang="el-GR" sz="2200" dirty="0"/>
              <a:t>Έτσι αν υποθέσουμε ότι η παράγωγος                         υπάρχει, τότε προκύπτει:</a:t>
            </a:r>
          </a:p>
        </p:txBody>
      </p:sp>
      <p:graphicFrame>
        <p:nvGraphicFramePr>
          <p:cNvPr id="103425" name="Object 1"/>
          <p:cNvGraphicFramePr>
            <a:graphicFrameLocks noChangeAspect="1"/>
          </p:cNvGraphicFramePr>
          <p:nvPr/>
        </p:nvGraphicFramePr>
        <p:xfrm>
          <a:off x="7479069" y="2164693"/>
          <a:ext cx="661988" cy="455613"/>
        </p:xfrm>
        <a:graphic>
          <a:graphicData uri="http://schemas.openxmlformats.org/presentationml/2006/ole">
            <mc:AlternateContent xmlns:mc="http://schemas.openxmlformats.org/markup-compatibility/2006">
              <mc:Choice xmlns:v="urn:schemas-microsoft-com:vml" Requires="v">
                <p:oleObj spid="_x0000_s103545"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069" y="2164693"/>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6" name="Object 2"/>
          <p:cNvGraphicFramePr>
            <a:graphicFrameLocks noChangeAspect="1"/>
          </p:cNvGraphicFramePr>
          <p:nvPr/>
        </p:nvGraphicFramePr>
        <p:xfrm>
          <a:off x="4079239" y="2506958"/>
          <a:ext cx="798513" cy="455613"/>
        </p:xfrm>
        <a:graphic>
          <a:graphicData uri="http://schemas.openxmlformats.org/presentationml/2006/ole">
            <mc:AlternateContent xmlns:mc="http://schemas.openxmlformats.org/markup-compatibility/2006">
              <mc:Choice xmlns:v="urn:schemas-microsoft-com:vml" Requires="v">
                <p:oleObj spid="_x0000_s103546" name="Equation" r:id="rId5" imgW="444240" imgH="253800" progId="Equation.DSMT4">
                  <p:embed/>
                </p:oleObj>
              </mc:Choice>
              <mc:Fallback>
                <p:oleObj name="Equation" r:id="rId5" imgW="4442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239" y="2506958"/>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2139287" y="3410566"/>
          <a:ext cx="730250" cy="455613"/>
        </p:xfrm>
        <a:graphic>
          <a:graphicData uri="http://schemas.openxmlformats.org/presentationml/2006/ole">
            <mc:AlternateContent xmlns:mc="http://schemas.openxmlformats.org/markup-compatibility/2006">
              <mc:Choice xmlns:v="urn:schemas-microsoft-com:vml" Requires="v">
                <p:oleObj spid="_x0000_s103547" name="Equation" r:id="rId7" imgW="406080" imgH="253800" progId="Equation.DSMT4">
                  <p:embed/>
                </p:oleObj>
              </mc:Choice>
              <mc:Fallback>
                <p:oleObj name="Equation" r:id="rId7" imgW="4060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9287" y="3410566"/>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nvGraphicFramePr>
        <p:xfrm>
          <a:off x="907052" y="3734397"/>
          <a:ext cx="823913" cy="458788"/>
        </p:xfrm>
        <a:graphic>
          <a:graphicData uri="http://schemas.openxmlformats.org/presentationml/2006/ole">
            <mc:AlternateContent xmlns:mc="http://schemas.openxmlformats.org/markup-compatibility/2006">
              <mc:Choice xmlns:v="urn:schemas-microsoft-com:vml" Requires="v">
                <p:oleObj spid="_x0000_s103548" name="Equation" r:id="rId9" imgW="457200" imgH="253800" progId="Equation.DSMT4">
                  <p:embed/>
                </p:oleObj>
              </mc:Choice>
              <mc:Fallback>
                <p:oleObj name="Equation" r:id="rId9" imgW="45720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052" y="3734397"/>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5283826" y="4181495"/>
          <a:ext cx="1508125" cy="708025"/>
        </p:xfrm>
        <a:graphic>
          <a:graphicData uri="http://schemas.openxmlformats.org/presentationml/2006/ole">
            <mc:AlternateContent xmlns:mc="http://schemas.openxmlformats.org/markup-compatibility/2006">
              <mc:Choice xmlns:v="urn:schemas-microsoft-com:vml" Requires="v">
                <p:oleObj spid="_x0000_s103549" name="Equation" r:id="rId11" imgW="838080" imgH="393480" progId="Equation.DSMT4">
                  <p:embed/>
                </p:oleObj>
              </mc:Choice>
              <mc:Fallback>
                <p:oleObj name="Equation" r:id="rId11" imgW="838080" imgH="3934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3826" y="4181495"/>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nvGraphicFramePr>
        <p:xfrm>
          <a:off x="1243013" y="5092735"/>
          <a:ext cx="6657975" cy="892175"/>
        </p:xfrm>
        <a:graphic>
          <a:graphicData uri="http://schemas.openxmlformats.org/presentationml/2006/ole">
            <mc:AlternateContent xmlns:mc="http://schemas.openxmlformats.org/markup-compatibility/2006">
              <mc:Choice xmlns:v="urn:schemas-microsoft-com:vml" Requires="v">
                <p:oleObj spid="_x0000_s103550" name="Equation" r:id="rId13" imgW="3695400" imgH="495000" progId="Equation.DSMT4">
                  <p:embed/>
                </p:oleObj>
              </mc:Choice>
              <mc:Fallback>
                <p:oleObj name="Equation" r:id="rId13" imgW="3695400" imgH="4950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3013" y="5092735"/>
                        <a:ext cx="66579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Ένα άνω φράγμα της απόλυτης τιμής του σφάλματος διάδοσης είναι:</a:t>
            </a:r>
          </a:p>
          <a:p>
            <a:endParaRPr lang="el-GR" sz="2200" dirty="0"/>
          </a:p>
          <a:p>
            <a:endParaRPr lang="el-GR" sz="2200" dirty="0"/>
          </a:p>
          <a:p>
            <a:endParaRPr lang="el-GR" sz="2200" dirty="0"/>
          </a:p>
          <a:p>
            <a:endParaRPr lang="el-GR" sz="2200" dirty="0"/>
          </a:p>
          <a:p>
            <a:endParaRPr lang="el-GR" sz="2200" dirty="0"/>
          </a:p>
          <a:p>
            <a:endParaRPr lang="el-GR" sz="2200" dirty="0"/>
          </a:p>
          <a:p>
            <a:pPr>
              <a:spcBef>
                <a:spcPts val="1200"/>
              </a:spcBef>
            </a:pPr>
            <a:r>
              <a:rPr lang="el-GR" sz="2200" dirty="0"/>
              <a:t>Χρησιμοποιώντας μια θετική σταθερά     έχουμε:</a:t>
            </a:r>
          </a:p>
          <a:p>
            <a:pPr>
              <a:buNone/>
            </a:pPr>
            <a:r>
              <a:rPr lang="el-GR" sz="2200" dirty="0"/>
              <a:t> </a:t>
            </a:r>
          </a:p>
        </p:txBody>
      </p:sp>
      <p:graphicFrame>
        <p:nvGraphicFramePr>
          <p:cNvPr id="197634" name="Object 2"/>
          <p:cNvGraphicFramePr>
            <a:graphicFrameLocks noChangeAspect="1"/>
          </p:cNvGraphicFramePr>
          <p:nvPr/>
        </p:nvGraphicFramePr>
        <p:xfrm>
          <a:off x="1772444" y="2479662"/>
          <a:ext cx="5599112" cy="2468562"/>
        </p:xfrm>
        <a:graphic>
          <a:graphicData uri="http://schemas.openxmlformats.org/presentationml/2006/ole">
            <mc:AlternateContent xmlns:mc="http://schemas.openxmlformats.org/markup-compatibility/2006">
              <mc:Choice xmlns:v="urn:schemas-microsoft-com:vml" Requires="v">
                <p:oleObj spid="_x0000_s197694" name="Equation" r:id="rId3" imgW="3111480" imgH="1371600" progId="Equation.DSMT4">
                  <p:embed/>
                </p:oleObj>
              </mc:Choice>
              <mc:Fallback>
                <p:oleObj name="Equation" r:id="rId3" imgW="3111480" imgH="1371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444" y="2479662"/>
                        <a:ext cx="5599112"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5" name="Object 3"/>
          <p:cNvGraphicFramePr>
            <a:graphicFrameLocks noChangeAspect="1"/>
          </p:cNvGraphicFramePr>
          <p:nvPr/>
        </p:nvGraphicFramePr>
        <p:xfrm>
          <a:off x="5277036" y="5078082"/>
          <a:ext cx="252413" cy="412750"/>
        </p:xfrm>
        <a:graphic>
          <a:graphicData uri="http://schemas.openxmlformats.org/presentationml/2006/ole">
            <mc:AlternateContent xmlns:mc="http://schemas.openxmlformats.org/markup-compatibility/2006">
              <mc:Choice xmlns:v="urn:schemas-microsoft-com:vml" Requires="v">
                <p:oleObj spid="_x0000_s197695" name="Equation" r:id="rId5" imgW="139680" imgH="228600" progId="Equation.DSMT4">
                  <p:embed/>
                </p:oleObj>
              </mc:Choice>
              <mc:Fallback>
                <p:oleObj name="Equation" r:id="rId5" imgW="1396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036" y="5078082"/>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3806031" y="5451475"/>
          <a:ext cx="1531938" cy="708025"/>
        </p:xfrm>
        <a:graphic>
          <a:graphicData uri="http://schemas.openxmlformats.org/presentationml/2006/ole">
            <mc:AlternateContent xmlns:mc="http://schemas.openxmlformats.org/markup-compatibility/2006">
              <mc:Choice xmlns:v="urn:schemas-microsoft-com:vml" Requires="v">
                <p:oleObj spid="_x0000_s197696" name="Equation" r:id="rId7" imgW="850680" imgH="393480" progId="Equation.DSMT4">
                  <p:embed/>
                </p:oleObj>
              </mc:Choice>
              <mc:Fallback>
                <p:oleObj name="Equation" r:id="rId7" imgW="85068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031" y="5451475"/>
                        <a:ext cx="15319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Ένα άνω φράγμα της απόλυτης τιμής του σφάλματος αποκοπής είναι:</a:t>
            </a:r>
          </a:p>
          <a:p>
            <a:endParaRPr lang="el-GR" sz="2200" dirty="0"/>
          </a:p>
          <a:p>
            <a:pPr>
              <a:buNone/>
            </a:pPr>
            <a:endParaRPr lang="el-GR" sz="2200" dirty="0"/>
          </a:p>
          <a:p>
            <a:pPr>
              <a:spcBef>
                <a:spcPts val="0"/>
              </a:spcBef>
            </a:pPr>
            <a:r>
              <a:rPr lang="el-GR" sz="2200" dirty="0"/>
              <a:t>Αν υποθέσουμε ότι το     φράσσει από τα πάνω την ποσότητα:</a:t>
            </a:r>
          </a:p>
          <a:p>
            <a:endParaRPr lang="el-GR" sz="2200" dirty="0"/>
          </a:p>
          <a:p>
            <a:pPr>
              <a:spcBef>
                <a:spcPts val="5400"/>
              </a:spcBef>
              <a:buNone/>
            </a:pPr>
            <a:r>
              <a:rPr lang="el-GR" sz="2200" dirty="0"/>
              <a:t>	τότε από την παραπάνω σχέση έχουμε:</a:t>
            </a:r>
          </a:p>
          <a:p>
            <a:endParaRPr lang="el-GR" sz="2200" dirty="0"/>
          </a:p>
        </p:txBody>
      </p:sp>
      <p:graphicFrame>
        <p:nvGraphicFramePr>
          <p:cNvPr id="198658" name="Object 2"/>
          <p:cNvGraphicFramePr>
            <a:graphicFrameLocks noChangeAspect="1"/>
          </p:cNvGraphicFramePr>
          <p:nvPr/>
        </p:nvGraphicFramePr>
        <p:xfrm>
          <a:off x="2362994" y="2370123"/>
          <a:ext cx="4418012" cy="1006475"/>
        </p:xfrm>
        <a:graphic>
          <a:graphicData uri="http://schemas.openxmlformats.org/presentationml/2006/ole">
            <mc:AlternateContent xmlns:mc="http://schemas.openxmlformats.org/markup-compatibility/2006">
              <mc:Choice xmlns:v="urn:schemas-microsoft-com:vml" Requires="v">
                <p:oleObj spid="_x0000_s198738" name="Equation" r:id="rId3" imgW="2450880" imgH="558720" progId="Equation.DSMT4">
                  <p:embed/>
                </p:oleObj>
              </mc:Choice>
              <mc:Fallback>
                <p:oleObj name="Equation" r:id="rId3" imgW="245088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994" y="2370123"/>
                        <a:ext cx="441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59" name="Object 3"/>
          <p:cNvGraphicFramePr>
            <a:graphicFrameLocks noChangeAspect="1"/>
          </p:cNvGraphicFramePr>
          <p:nvPr/>
        </p:nvGraphicFramePr>
        <p:xfrm>
          <a:off x="3434805" y="3319461"/>
          <a:ext cx="273050" cy="409575"/>
        </p:xfrm>
        <a:graphic>
          <a:graphicData uri="http://schemas.openxmlformats.org/presentationml/2006/ole">
            <mc:AlternateContent xmlns:mc="http://schemas.openxmlformats.org/markup-compatibility/2006">
              <mc:Choice xmlns:v="urn:schemas-microsoft-com:vml" Requires="v">
                <p:oleObj spid="_x0000_s198739" name="Equation" r:id="rId5" imgW="152280" imgH="228600" progId="Equation.DSMT4">
                  <p:embed/>
                </p:oleObj>
              </mc:Choice>
              <mc:Fallback>
                <p:oleObj name="Equation" r:id="rId5" imgW="1522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805" y="331946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0" name="Object 4"/>
          <p:cNvGraphicFramePr>
            <a:graphicFrameLocks noChangeAspect="1"/>
          </p:cNvGraphicFramePr>
          <p:nvPr/>
        </p:nvGraphicFramePr>
        <p:xfrm>
          <a:off x="3701256" y="3721104"/>
          <a:ext cx="1741488" cy="1008063"/>
        </p:xfrm>
        <a:graphic>
          <a:graphicData uri="http://schemas.openxmlformats.org/presentationml/2006/ole">
            <mc:AlternateContent xmlns:mc="http://schemas.openxmlformats.org/markup-compatibility/2006">
              <mc:Choice xmlns:v="urn:schemas-microsoft-com:vml" Requires="v">
                <p:oleObj spid="_x0000_s198740" name="Equation" r:id="rId7" imgW="965160" imgH="558720" progId="Equation.DSMT4">
                  <p:embed/>
                </p:oleObj>
              </mc:Choice>
              <mc:Fallback>
                <p:oleObj name="Equation" r:id="rId7" imgW="965160" imgH="5587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1256" y="3721104"/>
                        <a:ext cx="17414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1" name="Object 5"/>
          <p:cNvGraphicFramePr>
            <a:graphicFrameLocks noChangeAspect="1"/>
          </p:cNvGraphicFramePr>
          <p:nvPr/>
        </p:nvGraphicFramePr>
        <p:xfrm>
          <a:off x="3715544" y="5291163"/>
          <a:ext cx="1712912" cy="457200"/>
        </p:xfrm>
        <a:graphic>
          <a:graphicData uri="http://schemas.openxmlformats.org/presentationml/2006/ole">
            <mc:AlternateContent xmlns:mc="http://schemas.openxmlformats.org/markup-compatibility/2006">
              <mc:Choice xmlns:v="urn:schemas-microsoft-com:vml" Requires="v">
                <p:oleObj spid="_x0000_s198741" name="Equation" r:id="rId9" imgW="952200" imgH="253800" progId="Equation.DSMT4">
                  <p:embed/>
                </p:oleObj>
              </mc:Choice>
              <mc:Fallback>
                <p:oleObj name="Equation" r:id="rId9" imgW="952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5544" y="5291163"/>
                        <a:ext cx="1712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Συνδυάζοντας τις Σχέσεις (8), (9) και (7) καταλήγουμε ότι η απόλυτη τιμή του ολικού σφάλματος φράσσεται από τα πάνω ως εξής:</a:t>
            </a:r>
          </a:p>
          <a:p>
            <a:pPr>
              <a:buNone/>
            </a:pPr>
            <a:endParaRPr lang="el-GR" sz="2200" dirty="0"/>
          </a:p>
          <a:p>
            <a:pPr>
              <a:spcBef>
                <a:spcPts val="2400"/>
              </a:spcBef>
            </a:pPr>
            <a:r>
              <a:rPr lang="el-GR" sz="2200" dirty="0"/>
              <a:t>Για να καθορίσουμε το βέλτιστο βήμα       θεωρούμε τη συνάρτηση:</a:t>
            </a:r>
          </a:p>
          <a:p>
            <a:endParaRPr lang="el-GR" sz="2200" dirty="0"/>
          </a:p>
          <a:p>
            <a:pPr>
              <a:spcBef>
                <a:spcPts val="1800"/>
              </a:spcBef>
              <a:buNone/>
            </a:pPr>
            <a:r>
              <a:rPr lang="el-GR" sz="2200" dirty="0"/>
              <a:t>	και θα βρούμε εκείνη την τιμή της ανεξάρτητης μεταβλητής      για την οποία ισχύει:</a:t>
            </a:r>
          </a:p>
        </p:txBody>
      </p:sp>
      <p:graphicFrame>
        <p:nvGraphicFramePr>
          <p:cNvPr id="199682" name="Object 2"/>
          <p:cNvGraphicFramePr>
            <a:graphicFrameLocks noChangeAspect="1"/>
          </p:cNvGraphicFramePr>
          <p:nvPr/>
        </p:nvGraphicFramePr>
        <p:xfrm>
          <a:off x="3405982" y="2808279"/>
          <a:ext cx="2332037" cy="708025"/>
        </p:xfrm>
        <a:graphic>
          <a:graphicData uri="http://schemas.openxmlformats.org/presentationml/2006/ole">
            <mc:AlternateContent xmlns:mc="http://schemas.openxmlformats.org/markup-compatibility/2006">
              <mc:Choice xmlns:v="urn:schemas-microsoft-com:vml" Requires="v">
                <p:oleObj spid="_x0000_s199783" name="Equation" r:id="rId3" imgW="1295280" imgH="393480" progId="Equation.DSMT4">
                  <p:embed/>
                </p:oleObj>
              </mc:Choice>
              <mc:Fallback>
                <p:oleObj name="Equation" r:id="rId3" imgW="12952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982" y="2808279"/>
                        <a:ext cx="23320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3" name="Object 3"/>
          <p:cNvGraphicFramePr>
            <a:graphicFrameLocks noChangeAspect="1"/>
          </p:cNvGraphicFramePr>
          <p:nvPr/>
        </p:nvGraphicFramePr>
        <p:xfrm>
          <a:off x="5237176" y="3566944"/>
          <a:ext cx="320675" cy="434975"/>
        </p:xfrm>
        <a:graphic>
          <a:graphicData uri="http://schemas.openxmlformats.org/presentationml/2006/ole">
            <mc:AlternateContent xmlns:mc="http://schemas.openxmlformats.org/markup-compatibility/2006">
              <mc:Choice xmlns:v="urn:schemas-microsoft-com:vml" Requires="v">
                <p:oleObj spid="_x0000_s199784" name="Equation" r:id="rId5" imgW="177480" imgH="241200" progId="Equation.DSMT4">
                  <p:embed/>
                </p:oleObj>
              </mc:Choice>
              <mc:Fallback>
                <p:oleObj name="Equation" r:id="rId5" imgW="177480" imgH="241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176" y="3566944"/>
                        <a:ext cx="3206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4" name="Object 4"/>
          <p:cNvGraphicFramePr>
            <a:graphicFrameLocks noChangeAspect="1"/>
          </p:cNvGraphicFramePr>
          <p:nvPr/>
        </p:nvGraphicFramePr>
        <p:xfrm>
          <a:off x="3290888" y="4195773"/>
          <a:ext cx="2562225" cy="709612"/>
        </p:xfrm>
        <a:graphic>
          <a:graphicData uri="http://schemas.openxmlformats.org/presentationml/2006/ole">
            <mc:AlternateContent xmlns:mc="http://schemas.openxmlformats.org/markup-compatibility/2006">
              <mc:Choice xmlns:v="urn:schemas-microsoft-com:vml" Requires="v">
                <p:oleObj spid="_x0000_s199785" name="Equation" r:id="rId7" imgW="1422360" imgH="393480" progId="Equation.DSMT4">
                  <p:embed/>
                </p:oleObj>
              </mc:Choice>
              <mc:Fallback>
                <p:oleObj name="Equation" r:id="rId7" imgW="142236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0888" y="4195773"/>
                        <a:ext cx="256222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6" name="Object 6"/>
          <p:cNvGraphicFramePr>
            <a:graphicFrameLocks noChangeAspect="1"/>
          </p:cNvGraphicFramePr>
          <p:nvPr/>
        </p:nvGraphicFramePr>
        <p:xfrm>
          <a:off x="7748631" y="4918981"/>
          <a:ext cx="230188" cy="319088"/>
        </p:xfrm>
        <a:graphic>
          <a:graphicData uri="http://schemas.openxmlformats.org/presentationml/2006/ole">
            <mc:AlternateContent xmlns:mc="http://schemas.openxmlformats.org/markup-compatibility/2006">
              <mc:Choice xmlns:v="urn:schemas-microsoft-com:vml" Requires="v">
                <p:oleObj spid="_x0000_s199786" name="Equation" r:id="rId9" imgW="126720" imgH="177480" progId="Equation.DSMT4">
                  <p:embed/>
                </p:oleObj>
              </mc:Choice>
              <mc:Fallback>
                <p:oleObj name="Equation" r:id="rId9" imgW="126720" imgH="177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8631" y="4918981"/>
                        <a:ext cx="23018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7" name="Object 7"/>
          <p:cNvGraphicFramePr>
            <a:graphicFrameLocks noChangeAspect="1"/>
          </p:cNvGraphicFramePr>
          <p:nvPr/>
        </p:nvGraphicFramePr>
        <p:xfrm>
          <a:off x="3418681" y="5568987"/>
          <a:ext cx="2306638" cy="525462"/>
        </p:xfrm>
        <a:graphic>
          <a:graphicData uri="http://schemas.openxmlformats.org/presentationml/2006/ole">
            <mc:AlternateContent xmlns:mc="http://schemas.openxmlformats.org/markup-compatibility/2006">
              <mc:Choice xmlns:v="urn:schemas-microsoft-com:vml" Requires="v">
                <p:oleObj spid="_x0000_s199787" name="Equation" r:id="rId11" imgW="1282680" imgH="291960" progId="Equation.DSMT4">
                  <p:embed/>
                </p:oleObj>
              </mc:Choice>
              <mc:Fallback>
                <p:oleObj name="Equation" r:id="rId11" imgW="12826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8681" y="5568987"/>
                        <a:ext cx="2306638"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endParaRPr lang="el-GR" u="sng"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err="1"/>
              <a:t>Παραγωγίζοντας</a:t>
            </a:r>
            <a:r>
              <a:rPr lang="el-GR" sz="2200" dirty="0"/>
              <a:t> τη συνάρτηση           ως προς      έχουμε:</a:t>
            </a:r>
          </a:p>
          <a:p>
            <a:endParaRPr lang="el-GR" sz="2200" dirty="0"/>
          </a:p>
          <a:p>
            <a:endParaRPr lang="el-GR" sz="2200" dirty="0"/>
          </a:p>
          <a:p>
            <a:pPr>
              <a:spcBef>
                <a:spcPts val="1800"/>
              </a:spcBef>
            </a:pPr>
            <a:r>
              <a:rPr lang="el-GR" sz="2200" dirty="0"/>
              <a:t>Λύνοντας  την εξίσωση:</a:t>
            </a:r>
          </a:p>
          <a:p>
            <a:endParaRPr lang="el-GR" sz="2200" dirty="0"/>
          </a:p>
          <a:p>
            <a:pPr>
              <a:buNone/>
            </a:pPr>
            <a:endParaRPr lang="el-GR" sz="2200" dirty="0"/>
          </a:p>
          <a:p>
            <a:pPr>
              <a:spcBef>
                <a:spcPts val="2400"/>
              </a:spcBef>
              <a:buNone/>
            </a:pPr>
            <a:r>
              <a:rPr lang="el-GR" sz="2200" dirty="0"/>
              <a:t>	βρίσκουμε τη μοναδική λύση της:</a:t>
            </a:r>
          </a:p>
        </p:txBody>
      </p:sp>
      <p:graphicFrame>
        <p:nvGraphicFramePr>
          <p:cNvPr id="200706" name="Object 2"/>
          <p:cNvGraphicFramePr>
            <a:graphicFrameLocks noChangeAspect="1"/>
          </p:cNvGraphicFramePr>
          <p:nvPr/>
        </p:nvGraphicFramePr>
        <p:xfrm>
          <a:off x="6175926" y="1895454"/>
          <a:ext cx="230188" cy="322263"/>
        </p:xfrm>
        <a:graphic>
          <a:graphicData uri="http://schemas.openxmlformats.org/presentationml/2006/ole">
            <mc:AlternateContent xmlns:mc="http://schemas.openxmlformats.org/markup-compatibility/2006">
              <mc:Choice xmlns:v="urn:schemas-microsoft-com:vml" Requires="v">
                <p:oleObj spid="_x0000_s200808"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926" y="1895454"/>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nvGraphicFramePr>
        <p:xfrm>
          <a:off x="4476396" y="1847652"/>
          <a:ext cx="638175" cy="455613"/>
        </p:xfrm>
        <a:graphic>
          <a:graphicData uri="http://schemas.openxmlformats.org/presentationml/2006/ole">
            <mc:AlternateContent xmlns:mc="http://schemas.openxmlformats.org/markup-compatibility/2006">
              <mc:Choice xmlns:v="urn:schemas-microsoft-com:vml" Requires="v">
                <p:oleObj spid="_x0000_s200809" name="Equation" r:id="rId5" imgW="355320" imgH="253800" progId="Equation.DSMT4">
                  <p:embed/>
                </p:oleObj>
              </mc:Choice>
              <mc:Fallback>
                <p:oleObj name="Equation" r:id="rId5" imgW="3553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396" y="1847652"/>
                        <a:ext cx="6381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2155031" y="2333610"/>
          <a:ext cx="4833938" cy="755650"/>
        </p:xfrm>
        <a:graphic>
          <a:graphicData uri="http://schemas.openxmlformats.org/presentationml/2006/ole">
            <mc:AlternateContent xmlns:mc="http://schemas.openxmlformats.org/markup-compatibility/2006">
              <mc:Choice xmlns:v="urn:schemas-microsoft-com:vml" Requires="v">
                <p:oleObj spid="_x0000_s200810" name="Equation" r:id="rId7" imgW="2679480" imgH="419040" progId="Equation.DSMT4">
                  <p:embed/>
                </p:oleObj>
              </mc:Choice>
              <mc:Fallback>
                <p:oleObj name="Equation" r:id="rId7" imgW="2679480" imgH="4190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031" y="2333610"/>
                        <a:ext cx="483393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1" name="Object 7"/>
          <p:cNvGraphicFramePr>
            <a:graphicFrameLocks noChangeAspect="1"/>
          </p:cNvGraphicFramePr>
          <p:nvPr/>
        </p:nvGraphicFramePr>
        <p:xfrm>
          <a:off x="2293938" y="3805253"/>
          <a:ext cx="4556125" cy="755650"/>
        </p:xfrm>
        <a:graphic>
          <a:graphicData uri="http://schemas.openxmlformats.org/presentationml/2006/ole">
            <mc:AlternateContent xmlns:mc="http://schemas.openxmlformats.org/markup-compatibility/2006">
              <mc:Choice xmlns:v="urn:schemas-microsoft-com:vml" Requires="v">
                <p:oleObj spid="_x0000_s200811" name="Equation" r:id="rId9" imgW="2527200" imgH="419040" progId="Equation.DSMT4">
                  <p:embed/>
                </p:oleObj>
              </mc:Choice>
              <mc:Fallback>
                <p:oleObj name="Equation" r:id="rId9" imgW="2527200" imgH="4190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3938" y="3805253"/>
                        <a:ext cx="45561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2" name="Object 8"/>
          <p:cNvGraphicFramePr>
            <a:graphicFrameLocks noChangeAspect="1"/>
          </p:cNvGraphicFramePr>
          <p:nvPr/>
        </p:nvGraphicFramePr>
        <p:xfrm>
          <a:off x="2673350" y="5072085"/>
          <a:ext cx="3797300" cy="1030288"/>
        </p:xfrm>
        <a:graphic>
          <a:graphicData uri="http://schemas.openxmlformats.org/presentationml/2006/ole">
            <mc:AlternateContent xmlns:mc="http://schemas.openxmlformats.org/markup-compatibility/2006">
              <mc:Choice xmlns:v="urn:schemas-microsoft-com:vml" Requires="v">
                <p:oleObj spid="_x0000_s200812" name="Equation" r:id="rId11" imgW="2108160" imgH="571320" progId="Equation.DSMT4">
                  <p:embed/>
                </p:oleObj>
              </mc:Choice>
              <mc:Fallback>
                <p:oleObj name="Equation" r:id="rId11" imgW="2108160" imgH="5713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3350" y="5072085"/>
                        <a:ext cx="37973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Η δεύτερη παράγωγος ως προς     της συνάρτησης           είναι:</a:t>
            </a:r>
          </a:p>
          <a:p>
            <a:pPr>
              <a:buNone/>
            </a:pPr>
            <a:r>
              <a:rPr lang="el-GR" sz="2200" dirty="0"/>
              <a:t> </a:t>
            </a:r>
          </a:p>
          <a:p>
            <a:endParaRPr lang="el-GR" sz="2200" dirty="0"/>
          </a:p>
          <a:p>
            <a:pPr>
              <a:spcBef>
                <a:spcPts val="1800"/>
              </a:spcBef>
              <a:buNone/>
            </a:pPr>
            <a:r>
              <a:rPr lang="el-GR" sz="2200" dirty="0"/>
              <a:t>	η οποία είναι παντού μεγαλύτερη του μηδενός αφού όλες οι σταθερές είναι θετικές και το βήμα     δεν είναι μηδέν. </a:t>
            </a:r>
          </a:p>
          <a:p>
            <a:pPr>
              <a:spcBef>
                <a:spcPts val="1800"/>
              </a:spcBef>
            </a:pPr>
            <a:r>
              <a:rPr lang="el-GR" sz="2200" dirty="0"/>
              <a:t>Επομένως, το       ελαχιστοποιεί τη συνάρτηση            και είναι το βέλτιστο γιατί ελαχιστοποιεί το ολικό σφάλμα που εκφράζεται από τη συνάρτηση </a:t>
            </a:r>
          </a:p>
        </p:txBody>
      </p:sp>
      <p:graphicFrame>
        <p:nvGraphicFramePr>
          <p:cNvPr id="201730" name="Object 2"/>
          <p:cNvGraphicFramePr>
            <a:graphicFrameLocks noChangeAspect="1"/>
          </p:cNvGraphicFramePr>
          <p:nvPr/>
        </p:nvGraphicFramePr>
        <p:xfrm>
          <a:off x="4465286" y="1904097"/>
          <a:ext cx="230188" cy="322263"/>
        </p:xfrm>
        <a:graphic>
          <a:graphicData uri="http://schemas.openxmlformats.org/presentationml/2006/ole">
            <mc:AlternateContent xmlns:mc="http://schemas.openxmlformats.org/markup-compatibility/2006">
              <mc:Choice xmlns:v="urn:schemas-microsoft-com:vml" Requires="v">
                <p:oleObj spid="_x0000_s201873"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286" y="1904097"/>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1" name="Object 3"/>
          <p:cNvGraphicFramePr>
            <a:graphicFrameLocks noChangeAspect="1"/>
          </p:cNvGraphicFramePr>
          <p:nvPr/>
        </p:nvGraphicFramePr>
        <p:xfrm>
          <a:off x="6632612" y="1845006"/>
          <a:ext cx="641350" cy="458788"/>
        </p:xfrm>
        <a:graphic>
          <a:graphicData uri="http://schemas.openxmlformats.org/presentationml/2006/ole">
            <mc:AlternateContent xmlns:mc="http://schemas.openxmlformats.org/markup-compatibility/2006">
              <mc:Choice xmlns:v="urn:schemas-microsoft-com:vml" Requires="v">
                <p:oleObj spid="_x0000_s201874" name="Equation" r:id="rId5" imgW="355320" imgH="253800" progId="Equation.DSMT4">
                  <p:embed/>
                </p:oleObj>
              </mc:Choice>
              <mc:Fallback>
                <p:oleObj name="Equation" r:id="rId5" imgW="3553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612" y="1845006"/>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2" name="Object 4"/>
          <p:cNvGraphicFramePr>
            <a:graphicFrameLocks noChangeAspect="1"/>
          </p:cNvGraphicFramePr>
          <p:nvPr/>
        </p:nvGraphicFramePr>
        <p:xfrm>
          <a:off x="2016090" y="2356022"/>
          <a:ext cx="4902200" cy="755650"/>
        </p:xfrm>
        <a:graphic>
          <a:graphicData uri="http://schemas.openxmlformats.org/presentationml/2006/ole">
            <mc:AlternateContent xmlns:mc="http://schemas.openxmlformats.org/markup-compatibility/2006">
              <mc:Choice xmlns:v="urn:schemas-microsoft-com:vml" Requires="v">
                <p:oleObj spid="_x0000_s201875" name="Equation" r:id="rId7" imgW="2717640" imgH="419040" progId="Equation.DSMT4">
                  <p:embed/>
                </p:oleObj>
              </mc:Choice>
              <mc:Fallback>
                <p:oleObj name="Equation" r:id="rId7" imgW="271764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090" y="2356022"/>
                        <a:ext cx="4902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nvGraphicFramePr>
        <p:xfrm>
          <a:off x="4914552" y="3572406"/>
          <a:ext cx="230187" cy="322263"/>
        </p:xfrm>
        <a:graphic>
          <a:graphicData uri="http://schemas.openxmlformats.org/presentationml/2006/ole">
            <mc:AlternateContent xmlns:mc="http://schemas.openxmlformats.org/markup-compatibility/2006">
              <mc:Choice xmlns:v="urn:schemas-microsoft-com:vml" Requires="v">
                <p:oleObj spid="_x0000_s201876" name="Equation" r:id="rId9" imgW="126720" imgH="177480" progId="Equation.DSMT4">
                  <p:embed/>
                </p:oleObj>
              </mc:Choice>
              <mc:Fallback>
                <p:oleObj name="Equation" r:id="rId9" imgW="126720" imgH="1774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552" y="3572406"/>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5" name="Object 7"/>
          <p:cNvGraphicFramePr>
            <a:graphicFrameLocks noChangeAspect="1"/>
          </p:cNvGraphicFramePr>
          <p:nvPr/>
        </p:nvGraphicFramePr>
        <p:xfrm>
          <a:off x="2498701" y="4111993"/>
          <a:ext cx="320675" cy="434975"/>
        </p:xfrm>
        <a:graphic>
          <a:graphicData uri="http://schemas.openxmlformats.org/presentationml/2006/ole">
            <mc:AlternateContent xmlns:mc="http://schemas.openxmlformats.org/markup-compatibility/2006">
              <mc:Choice xmlns:v="urn:schemas-microsoft-com:vml" Requires="v">
                <p:oleObj spid="_x0000_s201877" name="Equation" r:id="rId10" imgW="177480" imgH="241200" progId="Equation.DSMT4">
                  <p:embed/>
                </p:oleObj>
              </mc:Choice>
              <mc:Fallback>
                <p:oleObj name="Equation" r:id="rId10" imgW="177480" imgH="2412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8701" y="4111993"/>
                        <a:ext cx="3206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7" name="Object 9"/>
          <p:cNvGraphicFramePr>
            <a:graphicFrameLocks noChangeAspect="1"/>
          </p:cNvGraphicFramePr>
          <p:nvPr/>
        </p:nvGraphicFramePr>
        <p:xfrm>
          <a:off x="6185813" y="4086234"/>
          <a:ext cx="641350" cy="458787"/>
        </p:xfrm>
        <a:graphic>
          <a:graphicData uri="http://schemas.openxmlformats.org/presentationml/2006/ole">
            <mc:AlternateContent xmlns:mc="http://schemas.openxmlformats.org/markup-compatibility/2006">
              <mc:Choice xmlns:v="urn:schemas-microsoft-com:vml" Requires="v">
                <p:oleObj spid="_x0000_s201878" name="Equation" r:id="rId12" imgW="355320" imgH="253800" progId="Equation.DSMT4">
                  <p:embed/>
                </p:oleObj>
              </mc:Choice>
              <mc:Fallback>
                <p:oleObj name="Equation" r:id="rId12" imgW="355320" imgH="25380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5813" y="4086234"/>
                        <a:ext cx="6413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9" name="Object 11"/>
          <p:cNvGraphicFramePr>
            <a:graphicFrameLocks noChangeAspect="1"/>
          </p:cNvGraphicFramePr>
          <p:nvPr/>
        </p:nvGraphicFramePr>
        <p:xfrm>
          <a:off x="2527272" y="4766046"/>
          <a:ext cx="733425" cy="458787"/>
        </p:xfrm>
        <a:graphic>
          <a:graphicData uri="http://schemas.openxmlformats.org/presentationml/2006/ole">
            <mc:AlternateContent xmlns:mc="http://schemas.openxmlformats.org/markup-compatibility/2006">
              <mc:Choice xmlns:v="urn:schemas-microsoft-com:vml" Requires="v">
                <p:oleObj spid="_x0000_s201879" name="Equation" r:id="rId13" imgW="406080" imgH="253800" progId="Equation.DSMT4">
                  <p:embed/>
                </p:oleObj>
              </mc:Choice>
              <mc:Fallback>
                <p:oleObj name="Equation" r:id="rId13" imgW="406080" imgH="2538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7272" y="4766046"/>
                        <a:ext cx="7334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16140</TotalTime>
  <Words>4731</Words>
  <Application>Microsoft Office PowerPoint</Application>
  <PresentationFormat>On-screen Show (4:3)</PresentationFormat>
  <Paragraphs>658</Paragraphs>
  <Slides>94</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9" baseType="lpstr">
      <vt:lpstr>Arial</vt:lpstr>
      <vt:lpstr>Calibri</vt:lpstr>
      <vt:lpstr>Θέμα του Office</vt:lpstr>
      <vt:lpstr>Bitmap Image</vt:lpstr>
      <vt:lpstr>Equation</vt:lpstr>
      <vt:lpstr>Αριθμητική Ανάλυση και Εφαρμογές</vt:lpstr>
      <vt:lpstr>Αριθμητική Παραγώγιση</vt:lpstr>
      <vt:lpstr>Εισαγωγή</vt:lpstr>
      <vt:lpstr>Εισαγωγή</vt:lpstr>
      <vt:lpstr>Εισαγωγή</vt:lpstr>
      <vt:lpstr>Εισαγωγή</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Μέθοδος προσδιοριστέων συντελεστών</vt:lpstr>
      <vt:lpstr>Μέθοδος προσδιοριστέων συντελεστών</vt:lpstr>
      <vt:lpstr>Μέθοδος προσδιοριστέων συντελεστών</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Αριθμητική Ανάλυση</dc:title>
  <dc:creator>User</dc:creator>
  <cp:lastModifiedBy>PANAGIOTA TSOMPOU</cp:lastModifiedBy>
  <cp:revision>1818</cp:revision>
  <dcterms:created xsi:type="dcterms:W3CDTF">2009-10-03T09:52:05Z</dcterms:created>
  <dcterms:modified xsi:type="dcterms:W3CDTF">2020-10-20T10:38:46Z</dcterms:modified>
</cp:coreProperties>
</file>