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3021-4C8A-4A4B-A809-AE3D0184FCDC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9C6-C553-4DA8-987D-19E9E7046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998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3021-4C8A-4A4B-A809-AE3D0184FCDC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9C6-C553-4DA8-987D-19E9E7046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437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3021-4C8A-4A4B-A809-AE3D0184FCDC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9C6-C553-4DA8-987D-19E9E7046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607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3021-4C8A-4A4B-A809-AE3D0184FCDC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9C6-C553-4DA8-987D-19E9E7046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258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3021-4C8A-4A4B-A809-AE3D0184FCDC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9C6-C553-4DA8-987D-19E9E7046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144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3021-4C8A-4A4B-A809-AE3D0184FCDC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9C6-C553-4DA8-987D-19E9E7046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885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3021-4C8A-4A4B-A809-AE3D0184FCDC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9C6-C553-4DA8-987D-19E9E7046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716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3021-4C8A-4A4B-A809-AE3D0184FCDC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9C6-C553-4DA8-987D-19E9E7046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599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3021-4C8A-4A4B-A809-AE3D0184FCDC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9C6-C553-4DA8-987D-19E9E7046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004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3021-4C8A-4A4B-A809-AE3D0184FCDC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9C6-C553-4DA8-987D-19E9E7046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134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3021-4C8A-4A4B-A809-AE3D0184FCDC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9C6-C553-4DA8-987D-19E9E7046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343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23021-4C8A-4A4B-A809-AE3D0184FCDC}" type="datetimeFigureOut">
              <a:rPr lang="el-GR" smtClean="0"/>
              <a:t>28/3/2019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8F9C6-C553-4DA8-987D-19E9E7046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992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4022"/>
          </a:xfrm>
        </p:spPr>
        <p:txBody>
          <a:bodyPr>
            <a:normAutofit/>
          </a:bodyPr>
          <a:lstStyle/>
          <a:p>
            <a:r>
              <a:rPr lang="el-GR" sz="4800" dirty="0" smtClean="0"/>
              <a:t>ΟΛΟΜΟΡΦΕΣ ΣΥΝΑΡΤΗΣΕΙΣ</a:t>
            </a:r>
            <a:endParaRPr lang="el-GR" sz="4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38" y="3036499"/>
            <a:ext cx="10728924" cy="20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68" y="767751"/>
            <a:ext cx="10369732" cy="342765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29" y="3747540"/>
            <a:ext cx="10340809" cy="14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09" y="690114"/>
            <a:ext cx="10354572" cy="517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6" y="86803"/>
            <a:ext cx="4381500" cy="62865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157" y="810883"/>
            <a:ext cx="8499896" cy="341650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783" y="4227392"/>
            <a:ext cx="8675447" cy="25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09" y="1095555"/>
            <a:ext cx="9231257" cy="40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941" y="1535503"/>
            <a:ext cx="9409980" cy="31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796" y="1595887"/>
            <a:ext cx="9359168" cy="264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749" y="60385"/>
            <a:ext cx="7979704" cy="174756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671" y="1910211"/>
            <a:ext cx="7709859" cy="471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998" y="1328468"/>
            <a:ext cx="9805895" cy="404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606" y="1224951"/>
            <a:ext cx="9379756" cy="371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21" y="55082"/>
            <a:ext cx="7529961" cy="510888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237" y="5262113"/>
            <a:ext cx="7257728" cy="15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4" y="97316"/>
            <a:ext cx="3829050" cy="3143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923" y="1647646"/>
            <a:ext cx="9170512" cy="267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3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658" y="897148"/>
            <a:ext cx="8697380" cy="300046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457" y="3983966"/>
            <a:ext cx="8287220" cy="1511060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469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54" y="159189"/>
            <a:ext cx="3124200" cy="333375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44" y="612843"/>
            <a:ext cx="9658209" cy="5603131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847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79" y="389106"/>
            <a:ext cx="958775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624" y="108148"/>
            <a:ext cx="8326877" cy="66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13" y="76808"/>
            <a:ext cx="3676650" cy="36195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13" y="438758"/>
            <a:ext cx="2619375" cy="3429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4"/>
          <a:srcRect t="-1" b="4679"/>
          <a:stretch/>
        </p:blipFill>
        <p:spPr>
          <a:xfrm>
            <a:off x="2810888" y="438758"/>
            <a:ext cx="7636618" cy="617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19" y="1352144"/>
            <a:ext cx="9218368" cy="319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99" y="0"/>
            <a:ext cx="6902553" cy="182109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998" y="1714094"/>
            <a:ext cx="9427439" cy="506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885" y="94337"/>
            <a:ext cx="7257037" cy="664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361" y="573932"/>
            <a:ext cx="9419791" cy="55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783" y="1361873"/>
            <a:ext cx="9124794" cy="347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4" y="97316"/>
            <a:ext cx="3829050" cy="31432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457" y="849382"/>
            <a:ext cx="9247229" cy="513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624" y="924329"/>
            <a:ext cx="8835625" cy="41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31" y="826851"/>
            <a:ext cx="8750651" cy="41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52" y="953311"/>
            <a:ext cx="9741658" cy="449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411" y="1031131"/>
            <a:ext cx="9433468" cy="42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76" y="1819074"/>
            <a:ext cx="9527109" cy="23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67" y="486385"/>
            <a:ext cx="9704115" cy="282922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767" y="3315612"/>
            <a:ext cx="7195940" cy="233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526" y="498542"/>
            <a:ext cx="9275431" cy="93142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568" y="1759592"/>
            <a:ext cx="8457346" cy="357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38" y="359925"/>
            <a:ext cx="8986742" cy="397587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838" y="3170508"/>
            <a:ext cx="8837889" cy="34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42" y="204280"/>
            <a:ext cx="8983684" cy="38120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172" y="1313234"/>
            <a:ext cx="8801681" cy="29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351" y="116441"/>
            <a:ext cx="7694761" cy="66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31" y="914399"/>
            <a:ext cx="9065420" cy="466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b="1248"/>
          <a:stretch/>
        </p:blipFill>
        <p:spPr>
          <a:xfrm>
            <a:off x="1563087" y="1846053"/>
            <a:ext cx="8909380" cy="29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t="980" b="-1"/>
          <a:stretch/>
        </p:blipFill>
        <p:spPr>
          <a:xfrm>
            <a:off x="1613140" y="574913"/>
            <a:ext cx="9368286" cy="58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247" y="1216325"/>
            <a:ext cx="7363762" cy="363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84" y="1242204"/>
            <a:ext cx="8612754" cy="36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2</Words>
  <Application>Microsoft Office PowerPoint</Application>
  <PresentationFormat>Ευρεία οθόνη</PresentationFormat>
  <Paragraphs>1</Paragraphs>
  <Slides>38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Θέμα του Office</vt:lpstr>
      <vt:lpstr>ΟΛΟΜΟΡΦΕΣ ΣΥΝΑΡΤΗΣΕΙΣ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ΟΛΟΜΟΡΦΕΣ ΣΥΝΑΡΤΗΣΕΙΣ</dc:title>
  <dc:creator>Antonis Sakellarios</dc:creator>
  <cp:lastModifiedBy>Antonis Sakellarios</cp:lastModifiedBy>
  <cp:revision>16</cp:revision>
  <dcterms:created xsi:type="dcterms:W3CDTF">2019-03-28T08:36:22Z</dcterms:created>
  <dcterms:modified xsi:type="dcterms:W3CDTF">2019-03-29T07:23:01Z</dcterms:modified>
</cp:coreProperties>
</file>