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8B12-EAA7-487D-86E7-AC4A9B340C8B}" type="datetimeFigureOut">
              <a:rPr lang="el-GR" smtClean="0"/>
              <a:t>18/4/2019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68B-757E-47FA-9AC5-D3BD2BD1B7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3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8B12-EAA7-487D-86E7-AC4A9B340C8B}" type="datetimeFigureOut">
              <a:rPr lang="el-GR" smtClean="0"/>
              <a:t>18/4/2019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68B-757E-47FA-9AC5-D3BD2BD1B7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19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8B12-EAA7-487D-86E7-AC4A9B340C8B}" type="datetimeFigureOut">
              <a:rPr lang="el-GR" smtClean="0"/>
              <a:t>18/4/2019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68B-757E-47FA-9AC5-D3BD2BD1B7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07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8B12-EAA7-487D-86E7-AC4A9B340C8B}" type="datetimeFigureOut">
              <a:rPr lang="el-GR" smtClean="0"/>
              <a:t>18/4/2019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68B-757E-47FA-9AC5-D3BD2BD1B7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05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8B12-EAA7-487D-86E7-AC4A9B340C8B}" type="datetimeFigureOut">
              <a:rPr lang="el-GR" smtClean="0"/>
              <a:t>18/4/2019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68B-757E-47FA-9AC5-D3BD2BD1B7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73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8B12-EAA7-487D-86E7-AC4A9B340C8B}" type="datetimeFigureOut">
              <a:rPr lang="el-GR" smtClean="0"/>
              <a:t>18/4/2019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68B-757E-47FA-9AC5-D3BD2BD1B7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43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8B12-EAA7-487D-86E7-AC4A9B340C8B}" type="datetimeFigureOut">
              <a:rPr lang="el-GR" smtClean="0"/>
              <a:t>18/4/2019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68B-757E-47FA-9AC5-D3BD2BD1B7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221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8B12-EAA7-487D-86E7-AC4A9B340C8B}" type="datetimeFigureOut">
              <a:rPr lang="el-GR" smtClean="0"/>
              <a:t>18/4/2019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68B-757E-47FA-9AC5-D3BD2BD1B7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169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8B12-EAA7-487D-86E7-AC4A9B340C8B}" type="datetimeFigureOut">
              <a:rPr lang="el-GR" smtClean="0"/>
              <a:t>18/4/2019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68B-757E-47FA-9AC5-D3BD2BD1B7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8B12-EAA7-487D-86E7-AC4A9B340C8B}" type="datetimeFigureOut">
              <a:rPr lang="el-GR" smtClean="0"/>
              <a:t>18/4/2019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68B-757E-47FA-9AC5-D3BD2BD1B7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24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8B12-EAA7-487D-86E7-AC4A9B340C8B}" type="datetimeFigureOut">
              <a:rPr lang="el-GR" smtClean="0"/>
              <a:t>18/4/2019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A68B-757E-47FA-9AC5-D3BD2BD1B7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71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A8B12-EAA7-487D-86E7-AC4A9B340C8B}" type="datetimeFigureOut">
              <a:rPr lang="el-GR" smtClean="0"/>
              <a:t>18/4/2019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A68B-757E-47FA-9AC5-D3BD2BD1B7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8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389120"/>
            <a:ext cx="9144000" cy="2387600"/>
          </a:xfrm>
        </p:spPr>
        <p:txBody>
          <a:bodyPr>
            <a:normAutofit/>
          </a:bodyPr>
          <a:lstStyle/>
          <a:p>
            <a:r>
              <a:rPr lang="el-GR" sz="4800" dirty="0" smtClean="0"/>
              <a:t>Μιγαδική ολοκλήρωση</a:t>
            </a:r>
            <a:endParaRPr lang="el-GR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2868795"/>
            <a:ext cx="9144000" cy="2557222"/>
          </a:xfrm>
        </p:spPr>
        <p:txBody>
          <a:bodyPr>
            <a:normAutofit lnSpcReduction="10000"/>
          </a:bodyPr>
          <a:lstStyle/>
          <a:p>
            <a:r>
              <a:rPr lang="el-GR" sz="3600" dirty="0" smtClean="0"/>
              <a:t>Θεώρημα </a:t>
            </a:r>
            <a:r>
              <a:rPr lang="en-US" sz="3600" dirty="0" smtClean="0"/>
              <a:t>CAUCHY</a:t>
            </a:r>
          </a:p>
          <a:p>
            <a:endParaRPr lang="en-US" dirty="0"/>
          </a:p>
          <a:p>
            <a:r>
              <a:rPr lang="el-GR" dirty="0" smtClean="0"/>
              <a:t>Στο παρόν κεφάλαιο γίνεται η εισαγωγή του ολοκληρώματος μιας μιγαδικής συνάρτησης κατά  μήκος μιας καμπύλης. </a:t>
            </a:r>
          </a:p>
          <a:p>
            <a:r>
              <a:rPr lang="el-GR" dirty="0" smtClean="0"/>
              <a:t>Το βασικό αποτέλεσμα του κεφαλαίου και των μιγαδικών συναρτήσεων είναι το θεώρημα </a:t>
            </a:r>
            <a:r>
              <a:rPr lang="en-US" dirty="0" smtClean="0"/>
              <a:t>Cauchy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604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46" y="413528"/>
            <a:ext cx="82200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27" y="644736"/>
            <a:ext cx="72294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1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12" y="494312"/>
            <a:ext cx="83248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4" y="222849"/>
            <a:ext cx="82962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2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59" y="151590"/>
            <a:ext cx="8277225" cy="17240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59" y="1728068"/>
            <a:ext cx="77628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6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95" y="176482"/>
            <a:ext cx="83343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72" y="221141"/>
            <a:ext cx="8305800" cy="46386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292" y="1475116"/>
            <a:ext cx="3002011" cy="278705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03" y="5621548"/>
            <a:ext cx="114300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297" y="544902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*</a:t>
            </a:r>
            <a:endParaRPr lang="el-G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979724" y="16073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*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68661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0" y="364915"/>
            <a:ext cx="8286750" cy="15906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00" y="4942037"/>
            <a:ext cx="8172450" cy="139065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569" y="2141822"/>
            <a:ext cx="2295528" cy="26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4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2" y="226983"/>
            <a:ext cx="8864630" cy="62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8" y="294466"/>
            <a:ext cx="8900729" cy="53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2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5" y="109447"/>
            <a:ext cx="5010150" cy="5143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85" y="996710"/>
            <a:ext cx="9342939" cy="3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1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02" y="393310"/>
            <a:ext cx="8361700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3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86" y="103517"/>
            <a:ext cx="7864517" cy="65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34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21" y="137124"/>
            <a:ext cx="79914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08" y="170911"/>
            <a:ext cx="82581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8" y="229678"/>
            <a:ext cx="8372475" cy="49149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406" y="5144578"/>
            <a:ext cx="20288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3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92" y="437520"/>
            <a:ext cx="8162925" cy="42576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312" y="4028356"/>
            <a:ext cx="20383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1" y="112324"/>
            <a:ext cx="7476765" cy="255349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b="1472"/>
          <a:stretch/>
        </p:blipFill>
        <p:spPr>
          <a:xfrm>
            <a:off x="209371" y="2596803"/>
            <a:ext cx="7903769" cy="422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33" y="136136"/>
            <a:ext cx="77247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77" y="219435"/>
            <a:ext cx="7943850" cy="25717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7" y="3302479"/>
            <a:ext cx="8305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2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3" y="415326"/>
            <a:ext cx="84486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5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59" y="380730"/>
            <a:ext cx="8879586" cy="55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28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6" y="154377"/>
            <a:ext cx="3324225" cy="4762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6" y="955105"/>
            <a:ext cx="84677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06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24" y="290243"/>
            <a:ext cx="81724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17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9" y="263465"/>
            <a:ext cx="8153400" cy="34671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t="5267"/>
          <a:stretch/>
        </p:blipFill>
        <p:spPr>
          <a:xfrm>
            <a:off x="216379" y="3804249"/>
            <a:ext cx="8248650" cy="29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27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4" y="302014"/>
            <a:ext cx="83915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69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6" y="237407"/>
            <a:ext cx="8429625" cy="21907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16" y="2428157"/>
            <a:ext cx="82677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10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63" y="367341"/>
            <a:ext cx="81438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02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98" y="315044"/>
            <a:ext cx="83058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5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13" y="237226"/>
            <a:ext cx="84867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53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99" y="47625"/>
            <a:ext cx="7253739" cy="594773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88" y="5946879"/>
            <a:ext cx="6435305" cy="9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9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36" y="115917"/>
            <a:ext cx="8201025" cy="44005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36" y="4516467"/>
            <a:ext cx="6057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8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36" y="484697"/>
            <a:ext cx="8833360" cy="39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1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51" y="268856"/>
            <a:ext cx="8410575" cy="1524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51" y="1954332"/>
            <a:ext cx="8286750" cy="136207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51" y="3477883"/>
            <a:ext cx="8429625" cy="2924175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7893170" y="4732936"/>
            <a:ext cx="3810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</a:t>
            </a:r>
            <a:r>
              <a:rPr lang="el-GR" dirty="0" err="1" smtClean="0"/>
              <a:t>supremum</a:t>
            </a:r>
            <a:r>
              <a:rPr lang="el-GR" dirty="0" smtClean="0"/>
              <a:t> (</a:t>
            </a:r>
            <a:r>
              <a:rPr lang="el-GR" dirty="0" err="1" smtClean="0"/>
              <a:t>sup</a:t>
            </a:r>
            <a:r>
              <a:rPr lang="el-GR" dirty="0" smtClean="0"/>
              <a:t>) ενός υποσυνόλου κάποιου συνόλου είναι το μικρότερο στοιχείο, που δεν περιέχεται απαραίτητα στο υποσύνολο, το οποίο είναι μεγαλύτερο ή ίσο με όλα τα στοιχεία του υποσυνόλου.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4590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t="4169"/>
          <a:stretch/>
        </p:blipFill>
        <p:spPr>
          <a:xfrm>
            <a:off x="258254" y="457201"/>
            <a:ext cx="8362950" cy="22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53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0" y="74674"/>
            <a:ext cx="3743325" cy="4286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t="5339"/>
          <a:stretch/>
        </p:blipFill>
        <p:spPr>
          <a:xfrm>
            <a:off x="234890" y="439949"/>
            <a:ext cx="7029450" cy="243444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43" y="2819226"/>
            <a:ext cx="5934075" cy="8572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5"/>
          <a:srcRect t="10377"/>
          <a:stretch/>
        </p:blipFill>
        <p:spPr>
          <a:xfrm>
            <a:off x="101091" y="3674856"/>
            <a:ext cx="8401050" cy="143415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6"/>
          <a:srcRect t="8470"/>
          <a:stretch/>
        </p:blipFill>
        <p:spPr>
          <a:xfrm>
            <a:off x="92465" y="5158598"/>
            <a:ext cx="8420100" cy="16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4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08" y="446506"/>
            <a:ext cx="9153428" cy="34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7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51" y="187984"/>
            <a:ext cx="8957724" cy="64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2" y="129396"/>
            <a:ext cx="8020050" cy="4572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52" y="586596"/>
            <a:ext cx="9404410" cy="60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0" y="328432"/>
            <a:ext cx="8954414" cy="439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36" y="267867"/>
            <a:ext cx="61817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451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69</Words>
  <Application>Microsoft Office PowerPoint</Application>
  <PresentationFormat>Ευρεία οθόνη</PresentationFormat>
  <Paragraphs>8</Paragraphs>
  <Slides>42</Slides>
  <Notes>0</Notes>
  <HiddenSlides>2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Θέμα του Office</vt:lpstr>
      <vt:lpstr>Μιγαδική ολοκλήρωση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Μιγαδική ολοκλήρωση</dc:title>
  <dc:creator>Antonis Sakellarios</dc:creator>
  <cp:lastModifiedBy>Antonis Sakellarios</cp:lastModifiedBy>
  <cp:revision>16</cp:revision>
  <dcterms:created xsi:type="dcterms:W3CDTF">2019-04-18T08:03:13Z</dcterms:created>
  <dcterms:modified xsi:type="dcterms:W3CDTF">2019-04-18T10:54:05Z</dcterms:modified>
</cp:coreProperties>
</file>