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00" autoAdjust="0"/>
  </p:normalViewPr>
  <p:slideViewPr>
    <p:cSldViewPr snapToGrid="0">
      <p:cViewPr varScale="1">
        <p:scale>
          <a:sx n="52" d="100"/>
          <a:sy n="52" d="100"/>
        </p:scale>
        <p:origin x="12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5T13:27:36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28159 3029 1489 0,'-30'51'4'0,"12"25"0"15,9 70 5-15,-24-21-4 16,28 25 0-16,5 41 3 16,0-17 4-16,0 37 0 15,-2-5 1-15,-3 16-3 16,1-33-4-16,15 9-3 15,7-40 2-15,15-14 21 16,12-47 5-16,25-28 2 16,2-44 1-16,36-45-11 0,8-31-33 0,41-63-15 15,-5-39-14-15,30-65-22 16,-22-8 7-16,4-41-32 16,-46 30-13-16,-7-9-7 15,-56 61 24-15,-20 25 31 16,-34 60 66-16,-21 27 67 15,-12 46 27-15,-7 16 9 0,5 18-29 16,1 33-35-16,11 22-49 16,13 38-25-16,15 15-19 15,17 39-1-15,15-12 15 16,21-2 31-16,-7-36 21 16,23-8 8-16,-6-41-5 0,17-26-19 31,1-24-30-31,28-19-17 15,-12-37-2-15,14-36 11 16,-10-12 21-16,4-24 15 16,-29-5 19-16,-2-6 4 15,-27 19-5-15,3-3-37 16,-10 29-40-16,6 29-53 16,-1 49-9-16,-2 36 1 0,-16 44 36 0,-11 53 53 15,-13 15 63-15,-9 39 21 16,0 8 6-16,9 23 12 15,2-45-2-15,9-22 3 16,13-61-20-16,11-38 15 16,-1-55-1-16,15-26-4 15,-1-18-14 1,3-21 3-16,-4 3-22 16,-5-19-20-16,-20 13-22 15,-9 13-8-15,2 27-2 16,-15 12 1-16,3 31 3 0,7 19 7 15,6 17 8-15,-1 16 8 16,7 16 1-16,3 40-4 16,8 20-9-16,5 55-69 15,10 16-99-15,19 24-221 16,-3-39-19-16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5T13:32:04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5190 3144 321 0,'51'5'365'16,"18"-10"-205"-16,-24-6-17 15,44-4-158 1,6 1-159-16,9-8 176 16,-13 4 2-16,3-8 39 15,-17 2 10-15,-1-3 9 16,-12 7-2-16,7 4-6 16,-8 7-40-16,6 1-30 15,-18 7-21-15,-5-7-14 16,-21 10-7-16,-6 2 10 0,-19-1 23 15,-19 3 16-15,-1 8 15 0,-23 1 12 16,-12-2-9-16,-30 3-4 16,-3 2-4-16,-26-3-4 15,1-1-2-15,-25 5-5 32,16-3 0-32,-13 4 0 15,19 0 1-15,-8 5 3 16,22 3 5-16,4 10 2 0,21-4 2 15,6 3 9-15,26-1 7 16,14-3 8-16,24 2 8 16,27 5-5-16,25 0-7 15,33-11-5-15,23 0-9 16,33-13-9-16,-7-21 15 0,26-3 17 16,-25-1 8-16,12-2 9 15,-35-1 3-15,14 10-10 16,-34-5-18-16,-3 1-7 15,-26-1-8-15,-16 3-6 16,-21-3-1-16,-12-6-2 16,-13-5-1-16,-15-6-3 0,-16-3 4 0,-14-6-1 15,6 11 2-15,-14 2-1 16,3 11-2-16,-4 9-6 31,4 9-9-31,-15 8-40 0,9 5-19 0,0 1-37 16,13-4-12-16,12-7-28 31,10-14 40-31,9-8 23 0,11-11 36 16,27-6-64-16,11-6 28 15,36-5-26-15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5T13:40:07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22659 6658 868 0,'23'46'151'0,"-10"-1"97"15,-4 6-267-15,-3 22 13 16,1 3 6-16,-3 8 8 16,3 2 3-16,-13 24-53 15,8 0 59-15,4 22 1 0,-6-1-3 16,3 20 5-16,-1-14 59 15,-2 34-42-15,0-2 8 16,0 35 9-16,-13-6-2 16,-1 48 3-16,1-26-9 15,-5 27 0-15,11-18-22 0,8 24-2 32,12-45-7-32,13 14-9 15,-1-33-7-15,1-2 9 16,-6-32-2-16,3 5 0 15,-15-33-1-15,-3 1-1 16,2-23-1-16,-5 4-1 16,-4-5-3-16,15 16-24 0,0-20-22 15,5 6-99-15,7-25-116 0,15-20-98 16,-3-34-80-16</inkml:trace>
  <inkml:trace contextRef="#ctx0" brushRef="#br0" timeOffset="701.216">20268 10006 660 0,'40'9'180'16,"2"-15"50"-16,5-5-154 0,19-1-44 16,32-8 14-16,8-4 2 15,41 0 7-15,6-1-9 16,31-4 10-16,-6 3-2 15,40-3 13-15,-14 4-3 16,32-1 4 0,-12 4-13-16,33 1-2 15,-28 4-15-15,33-3 3 16,-27 0-6-16,27-5 1 16,-26-1-5-16,39-5-4 15,-39-3-11-15,21-1-6 16,-41 6-5-16,-5-7-2 15,-49 1-1-15,-2 10-7 0,-41 6-18 16,-14-1-84-16,-23 4-95 0,5 12-205 16,-27-7-40-16</inkml:trace>
  <inkml:trace contextRef="#ctx0" brushRef="#br0" timeOffset="1773.018">23632 7397 515 0,'-40'27'241'0,"15"-9"-19"15,-10 10-83-15,-7 13-148 16,4 21 3-16,3 2 3 16,-12 5 3-16,11-5 6 15,1 5 3-15,13-7 4 0,10 3 3 16,6-1 0-16,13 11 2 16,12-12-1-16,17 17 3 15,6-5-1-15,29 3-1 16,-4-16-4-16,35 3-1 15,-9-26-4-15,20-12-2 16,-15-22 0 0,27-10 11-16,-21-19 10 15,11-16 23-15,-21-5 12 16,10-28 18-16,-20-5-8 16,3-24-7-16,-16 2-21 0,4-26-13 15,-21 8-20-15,-3-18-4 16,-15 21-2-16,-17-9 5 15,-19 30 2-15,-17 14 1 16,-17 27 0-16,-25 13-7 16,-10 20-19-16,-25 9-39 0,-14 7-29 15,-19 17-67-15,5 5-40 16,-14 30-36-16,14 10-63 16,-4 58-6-16,24 17-2 15</inkml:trace>
  <inkml:trace contextRef="#ctx0" brushRef="#br0" timeOffset="3509.29">24096 7921 420 0,'5'0'77'0,"-5"-2"30"16,0 0-142-16,0 0 0 15,0 0 1-15,0 1 7 16,-3-1 19-16,1 0 14 16,-5 2 8-16,1 0 6 15,-6 2-4-15,-12 3 7 16,-43 24 9-16,48-25 23 16,16 0-2-16,3-6-2 15,3-7-9-15,-3 7-11 16,2-2-26-16,4-1-4 15,21-13-4-15,68-33-1 16,-59 40 0-16,-7 5-2 16,-11 6 1-16,-5 13-1 15,-15 3 0-15,-11 10 3 16,-7 3 3-16,-11 0-2 16,-5-3-31-16,-2-3-122 15,3-8 26-15</inkml:trace>
  <inkml:trace contextRef="#ctx0" brushRef="#br0" timeOffset="4511.713">23638 7788 302 0,'-13'-11'114'16,"11"9"23"-16,-16-1-64 16,3 4-17-16,12 5 14 15,1-2-15-15,-5-6-8 16,3 2-14-16,2 0-8 16,2 2-17-16,-2 1-6 0,-1 3-2 15,-3 12 1-15,-1 4-1 16,-8 59 4-16,8-53 8 15,11 6 18-15,7 1 6 16,14 10 16-16,-5-8 3 16,16 5 3-16,3-6-14 15,15-7-5 1,-3-11-21-16,16-5-191 16,-8-15-82-16,4-18-47 15</inkml:trace>
  <inkml:trace contextRef="#ctx0" brushRef="#br0" timeOffset="5730.766">30453 7617 895 0,'-11'87'160'16,"-4"-34"103"-16,3 29-272 15,6 14 11-15,4 37 23 16,4 7 3-16,5 37 14 15,4-6 1-15,9 45 2 16,0-23-14-16,11 18-2 16,0-27-6-16,4 27 13 0,-6-38 12 15,4 23 5-15,-8-23 0 16,1 31 3-16,-6-30-13 16,0 30-16-16,-10-29-5 15,3 23-6-15,-6-29-10 16,6 19-2-16,-4-34-2 0,13 12 1 31,-13-37 0-31,8-5-29 16,-16-43-32-16,1-13-131 15,2-30-125-15,-4-22-78 16,-6-32-117-16</inkml:trace>
  <inkml:trace contextRef="#ctx0" brushRef="#br0" timeOffset="6247.041">27827 10382 870 0,'13'-18'168'0,"34"-4"94"16,15-3-256-16,46-6-3 15,10 2 5-15,31-10 12 16,-7 5 7-16,31-3 10 15,-11 8 9-15,36 0 13 16,-7 6-1-16,53 4 4 16,-11 9-7-16,36-3 5 0,-14 13-10 15,27 3 5-15,-46 1-11 0,32-6 11 16,-50-3-8-16,24-12 0 16,-22 6-13-16,35-9-6 15,-33 2-17-15,34-5-4 16,-39-6-3-16,-1-6-3 31,-34 8-1-31,2-2-6 16,-42 9-11-16,-4 5-28 0,-16 6-21 15,-7-4-113-15,-21 0-141 16,15-8-88-16,-19-5-103 31</inkml:trace>
  <inkml:trace contextRef="#ctx0" brushRef="#br0" timeOffset="7287.392">26858 6585 521 0,'7'31'406'0,"11"-5"-92"15,2-13-306-15,22 7 323 16,4-2-302-16,14-7 16 15,7-9 0-15,24-15-1 0,3-20-9 16,21-23-3-16,2-10-14 16,10-25-6-1,-25 0-3-15,-6-16 2 16,-21 7 2-16,-24-17 1 16,-26 17 0-16,-12-5-4 15,-13 21-4-15,-13 8-2 16,-5 25-3-16,-7 16-1 15,5 21-7-15,-11 10-7 16,1 20-3-16,-8 23-4 0,4 24-2 16,-3 43 6-16,15 25 7 15,6 36 3-15,16 8 4 16,16 32 2-16,10-18 2 0,1 1-6 16,4-30-9-16,-4-7-30 15,-10-48-30-15,-4-9-143 16,-10-28-138-16,-5-26-19 15</inkml:trace>
  <inkml:trace contextRef="#ctx0" brushRef="#br0" timeOffset="7503.448">27323 7124 782 0,'57'9'359'16,"7"-7"-24"-16,19 2-127 15,12-3-220-15,23-4-50 16,-5-5-42-16,9-13-114 0,-15-1-117 16,8-13-38-16</inkml:trace>
  <inkml:trace contextRef="#ctx0" brushRef="#br0" timeOffset="9347.887">24627 7944 202 0,'0'-5'330'16,"0"0"-117"-1,4-3-118-15,-2 1 123 16,5-4-202-16,26-20 3 16,60-58-2-16,-43 49-5 15,3-6 1-15,20-4-1 16,-4 6-2-16,13-11 14 16,-6 3 8-16,14-5 14 15,-14 12 13-15,9-4-5 0,-4 10-13 16,15-3-3-16,-7 17-12 0,13-13-12 15,0 3 1-15,16-5-1 16,-11 6-3-16,15-12 0 16,-12 8-1-16,24 2 0 15,-27 1-2-15,21-3 1 16,-21 1-1-16,17 3 0 0,-22-1-1 16,32 10 1-16,-6 3-4 15,19 4-2-15,-12-4-2 16,16 4 1-16,-17-4-1 15,8 2 1-15,-9 7 1 16,7 4 1-16,-12 4 0 16,19 3 4-1,-18-2 1-15,29 6 1 16,-18 0 1-16,28 2-1 16,-21 5-3-16,11 12-1 15,-17 1-3-15,6 11 0 16,-25 5-1-16,14 11 0 15,-16-7-1-15,13 11 1 0,-15-6 0 0,17 1 0 16,-15-14 0-16,18 6 0 16,-21-7-1-16,7 5 1 15,-24-2-1-15,1 6-1 16,-17 0 1-16,5 11-1 16,-12 0 1-16,-1 5-1 15,-3 9 0-15,12 26 0 16,-19-15 0-1,16 4 0-15,-11 5-5 16,2-8-16-16,-24-36-11 16,3 5-57-16,-6-12-83 15,1-12-158-15,-21-19-15 16</inkml:trace>
  <inkml:trace contextRef="#ctx0" brushRef="#br0" timeOffset="10416.751">32632 7883 514 0,'-96'-62'234'15,"58"49"-49"-15,-6 13-124 0,-9-2-67 16,-23-5-68-16,-1 1 70 15,-15 3 1-15,-7-3 6 16,3 5 17-16,16 6 12 16,7 13 26-16,15 4 25 15,-4 16-15-15,22 9-13 16,2 14-5 0,5 0-23-16,2 12-23 15,11-9 15-15,2 10 2 16,3-12-4-16,4 7 3 15,6-12-1-15,16 16 0 16,2-10-2-16,12 10-1 16,1-6-4-16,19 12 0 15,1-18-3-15,12 19-2 0,4-12 0 0,14 10 3 16,-5-16 11-16,20 0 14 16,-4-22 1-16,-1-11 2 15,1-11 3-15,15 0-8 16,-18-14-12-16,10-2-4 15,-3 1-1-15,-2-10-6 16,-16-6-4-16,7-5-2 0,-3 5 1 16,8-12-1-16,-8-4-2 15,14-8-1-15,-4 6 0 16,-11-18-1-16,-12 0 1 16,0-4 5-16,-21 1 3 15,-3-12 2-15,-14 4-1 16,-12-11-2-1,-10-7-5-15,-9-15-3 16,-8 9-5-16,-20-16-1 16,2 20 0-16,-18 0 0 15,-6 22-2-15,-19 0 0 16,3 21 3-16,-26-3 0 16,8 13 1-16,-18 3 1 15,12 8-1-15,-16 5-17 16,11 8-17-16,-12 3-157 15,-1 0-162-15,-29 5-13 16</inkml:trace>
  <inkml:trace contextRef="#ctx0" brushRef="#br0" timeOffset="11197.353">33043 8570 399 0,'-47'-14'30'0,"11"8"40"16,-10 13-120-16,-5 1-3 15,4-3 32-15,-4-1 4 16,9-4 63-16,2-9 14 16,9 11 3-16,11-4-2 15,9 7-1-15,4-1-24 16,9-4-11-16,-2 0 21 0,4-2 11 16,1-2 25-16,24-3-4 15,64-9 14-15,-60 7-25 16,-8 16-15-16,-7-2-32 15,-18 1-40-15,-11 14-50 16,-16 7-175 0,-6 6 18-16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5T13:46:40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15482 5016 510 0,'0'-4'151'0,"-4"2"92"15,4 0-134-15,0-1 17 16,0-1 20-1,0 0 3-15,0 1-46 16,0-1-15-16,0 2-20 16,0 2-32-16,-2 0-29 15,2 4-2-15,-5 1-2 16,-3 30 8-16,-3 79 3 16,22-26 3-16,-3-6-4 15,10 14-2-15,-5-7-6 0,-1-3-1 16,-6-21-1-16,6 15 0 15,-10-22 0-15,6 3 2 16,-1-21-1-16,-2 0-1 16,-1-24 3-16,-10-3-20 15,3-8-19-15,-6-9-18 0,-2-8-88 16,-4-14-160-16,10 1-55 0,3-13-98 31</inkml:trace>
  <inkml:trace contextRef="#ctx0" brushRef="#br0" timeOffset="599.339">15676 6396 242 0,'-20'8'127'0,"2"1"58"15,9-2-49-15,-4-2 50 16,8-3 15-16,7 0-53 16,-2-4-12-16,0 0-24 15,0 1-49-15,3-1-16 0,-3-2-24 16,6 2-25-16,-3 0-1 15,3 1 0-15,-1-1-3 0,6 0 2 16,-4 0 2-16,-1 2 2 16,1 0-2-16,-1 2 1 15,-5 0 0-15,1 3 0 32,-2 3-1-32,-2 6 5 15,1-3 2-15,-5-4 23 16,1-1 12-16,-3-4 13 0,3-4-3 15,5-4-3-15,2-10-23 16,14-20-23-16,42-39-27 16,-32 64-66-16,-12 13-69 15,-1 20-206-15,0 7-8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5T14:09:43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5091 5605 1083 0,'-18'-7'80'0,"5"-1"217"0,1 1-283 0,-12 0-3 16,-14-6-6-16,-2 0-302 15,-6 2 299-15,-17-1 0 16,1 6-1 0,-16 1-2-16,1 1 300 15,-14 2-299-15,9 2-2 16,-12-1 2-16,15 6-1 0,-13-1-1 15,15 7 1-15,-6 1 0 16,12 1-3-16,-11 0 0 16,4 1 0-16,-6-1 1 15,7-4 0-15,-1 4 4 16,4-4 0-16,8 2 0 0,2-2-2 16,-3 11 0-1,5 2-2-15,-7 11 1 16,11 7-1-16,-18 5 1 15,19 1 2-15,-12 8 5 16,11-8 3-16,-11 10 2 0,21-1-1 0,-8 8 0 16,10-6-6-16,5 10-1 15,12-14-4-15,-2 7 1 16,11-8-1-16,1 5 0 16,7-6-1-16,4 9-2 15,14-9-1-15,1 3-1 16,15-3 0-1,9 0 0-15,13-7 3 0,14 1 2 16,7-5 0-16,23-1 0 16,3-3 0-16,29-5 3 15,-6-4-1-15,23-1 2 16,-6-5 1-16,23 3 2 16,-17-4-1-16,21 7-1 15,-20-7-2-15,17 8 1 0,-28-6-2 16,22 8 1-16,-16 0 0 15,20 10 2-15,-11-8 0 16,25 7 11-16,-10-8 1 16,23-4 6-16,-9-4 0 15,22 3 7-15,-20-15-4 16,30-6 11 0,-22-1-2-16,41-6 4 15,-24-7-7-15,33 2-4 16,-15-1-15-16,39-8-4 15,-22-4-6-15,40-5-1 16,-29 1-1-16,32-2 1 0,-34 6-1 0,31 2 1 16,-35 4-1-16,28 1 1 15,-40 0-1-15,34 2 2 16,-36 4-1-16,39-2 0 16,-23 2-1-16,35 3 0 15,-35 2 0-15,41 2 0 16,-41 0 0-16,29 6 1 15,-40-3-1-15,22 5 0 32,-42-1 0-32,30 7 0 0,-35-4 0 15,30 8 0-15,-32-2 1 16,35 2 0-16,-28-3 0 16,27 5 1-16,-23-2 0 15,35 4 0-15,-32 0 0 16,32 5 1-16,-37-2-2 15,25 3 2-15,-43-1-2 0,27 6 1 16,-32-4-1-16,24 0 1 16,-28 0 0-16,31 0-1 15,-26 2 0-15,20-2-1 16,-34 0-1-16,23 4 1 0,-21 0-2 16,12 0 2-16,-18-1 1 15,20 1 3-15,-18-4-1 0,25-5 1 16,-20-4 3-16,26-6 2 15,-13-8-2-15,29-13 3 16,-18-4-1-16,29-13-2 16,-12-1-3-16,23-10 0 15,-31 4-2-15,32-5 0 16,-41 1-1 0,24 4 0-16,-37 2-1 15,26 2 0-15,-42 0 0 16,29-3 0-16,-35-1-1 15,31 2 0-15,-28-2-2 0,28-9 1 16,-25 8 1-16,14-7 1 16,-21-2 3-16,14-7 3 15,-29 12 1-15,9-8 8 16,-25 2 3 0,5 2 15-16,-33 2 3 0,-3-5 5 15,-21 1-7-15,-6-6 2 16,-26 3-14-16,5-13-10 15,-21-1-12-15,-3-11-12 16,-3-1-21-16,-14-13 0 16,-9 11 3-16,-6-9 5 15,-11 17 10-15,-4 3 13 16,-10 9-3-16,-15-3-1 16,1 12-1-16,-30-14-3 15,-7-4 0-15,-12-2-1 16,5 12 3-16,-28-12-3 15,3 11 5-15,-15-5-5 0,-5 3-2 16,-24-6 2-16,4 15 0 16,-30 6-1-16,12 13 6 0,-32 9 2 15,9 8 1-15,-26 1 1 16,13 4 2-16,-29 3 1 16,27 0 0-16,-14 2 2 15,14 2 2-15,-9 0 6 16,17-2 0-16,-21-2 1 15,17 2 0-15,-29 0 0 0,24 2-5 32,-25 2 1-32,21 1-2 0,-27 2-2 0,30 2-3 15,-25 2 0-15,24-2-2 16,-30 6 0 0,30 0-2-16,-17 1 0 15,20 2 0-15,-27 2 0 16,27 2 1-16,-25 2 1 15,14-3 1-15,-12 9 1 16,25-9 0-16,-22 3 1 16,31-4-3-16,-25 0-8 15,29-9-1-15,-17-2-17 0,26-2-3 0,-16-5 2 16,23 0 9-16,-20 0 1 16,20 1 18-16,-25-14 8 15,40 11 3-15,-23-3 2 16,29-4-2-16,-19-1 0 15,30 8-6-15,-13-9-1 16,16-4-1 0,-12-3 1-16,21-6 0 15,-11-3 8-15,9-8 2 16,6 0 7-16,10 1-1 16,-11-1 0-16,15 2-8 15,-7 2-4-15,4 1-9 16,-14-1-1-16,10 4-4 15,-26-2-2-15,15 3 1 0,-20 4 2 16,18 5 0-16,-13 1 4 16,19 1 3-16,-15-3 0 15,21-1-1-15,-8-4 2 16,18 4-1-16,-4-1 1 16,17 2-1-16,-17-6 2 0,15 0-2 15,-12-7 1 1,8 7-1-16,-7-7-1 15,9 9-1-15,-11-6-6 16,19 14-6-16,-18-12-13 16,14 11-6-16,-13-5-11 15,12 13 0-15,-19-4 7 16,5 3 12-16,-11-1 10 16,17 5 12-16,-21-7 7 0,19 0 2 15,-4 12 3-15,7 3-1 16,-9-2 8-16,22 1 1 15,-9 0 9-15,11-10 0 16,-7-4 7-16,14 3-6 16,-7-4-5-16,10-1-7 0,-4 2-6 15,8 5-9-15,-10-2-5 16,1 5-3-16,-9 10-8 16,8-4-1-16,-17 4-1 15,11 0 2-15,-15 13 3 16,8 0 7-16,-17 9 2 0,13 5 3 15,-18 15 1-15,9-7 2 16,-16 7 2 0,12 0 1-16,-25 0-1 15,24-6 0-15,-22 6-2 16,21-11-4-16,-10 2-10 16,19-2-17-16,-8 2-42 15,12-8 1-15,-10 8 1 16,6-4-139-16,-6 10-108 15,10-10 34-15</inkml:trace>
  <inkml:trace contextRef="#ctx0" brushRef="#br0" timeOffset="2540.414">23845 6551 839 0,'16'18'159'15,"30"-9"92"-15,17-2-251 16,38 6 4-16,-5-6 7 16,37-1 19-16,-6-4 9 0,26-6 19 15,-17-5 2-15,35 2 2 16,-18-4-13-16,20-4-10 16,-18 1-20-16,28-3-4 15,-19-1-7-15,20-2-3 16,-20 0-4-16,3 0-6 15,-38 6-24-15,-9 3-86 16,-31 5-61-16,-23 1-154 16,-17 7-49-16</inkml:trace>
  <inkml:trace contextRef="#ctx0" brushRef="#br0" timeOffset="2941.433">25919 6125 473 0,'55'-3'369'16,"-46"-7"-82"-16,40 3-264 0,-4 4 291 15,12-1-268 1,-6 4-2-16,7 2-4 16,-5 10-20-16,14 5-8 0,-7 7-8 15,15 17-3-15,-8 7-2 16,9 6 2-16,-12 1 0 0,-2 8 3 16,-22-6 5-16,-7 5 16 15,-28-8 6-15,-7 14 4 16,-18-14-2-16,-18 12 0 15,-13-10-14-15,-13 6-5 16,-3-13-6-16,-11 2-8 16,12-13-20-1,-1-3-88-15,14-12-129 16,8 1-134-16,14-4-76 0</inkml:trace>
  <inkml:trace contextRef="#ctx0" brushRef="#br0" timeOffset="4159.031">27955 6080 676 0,'-7'-8'168'15,"-19"-6"70"-15,-56-35-200 16,46 36 29-16,-2 17 12 0,8 12-24 15,-20 0-2-15,8 8-6 16,-2 16-26-16,9 2-14 16,-8 13-2-16,23 5 1 15,9 9 7-15,20 2 4 16,11 5 7-16,18-12 5 16,9-4-1-1,12-26-2-15,15-23 3 16,-5-31-7-16,15-29-5 15,-15-20-2-15,-3-22-5 16,-10 0-5-16,-10-14-12 16,-15 8-15-16,-4 1-37 15,-20 17-21-15,-16 7-10 0,-13 24 7 16,-25 23 17-16,-11 19 46 0,-19 28 49 16,3 17 23-16,-5 33 17 15,14-1 2-15,14 18 0 16,13-7-27-16,16 6-8 15,18-25-13-15,24 12-4 16,2-19-7-16,29 2-5 16,0-14-6-1,16-6-8-15,-3-18-8 16,14-16-8-16,-9-17-7 16,-3-21-7-16,-4-8 16 15,-4-15 8-15,-13 3 8 16,-12-12 10-16,-2 10 8 15,-11-11-7-15,-5 12-2 0,-3-3-1 16,-2 21-2-16,-3 8-1 16,2 13 0-16,-4 12 1 15,-10 10 3-15,-8 10 2 16,0 13 10-16,-14 20 10 16,4 1 5-16,-1 17 10 0,2-3 5 15,13 16 1-15,11-2-9 16,9 20-4-16,10-7-12 0,18 7-15 15,3-21-31-15,16-16-76 16,-2-28-70-16,24-22-214 16,-3-35-14-16</inkml:trace>
  <inkml:trace contextRef="#ctx0" brushRef="#br0" timeOffset="4575.4">29470 5740 857 0,'-25'18'261'15,"-1"-11"41"-15,-6 4-203 0,-7 5-89 16,-17 12 20-16,3 12 1 15,-10 16 1-15,-1 2-6 16,-2 20-8-16,15 1-16 16,1 12 0-1,20-6 3-15,21 17 9 16,22-11 6-16,27 11 6 16,18-18 1-16,17-10 6 15,5-32-6-15,15-20 5 16,-21-29-3-16,-1-26-1 15,-11-16-12-15,-24-19-18 16,-25-4-22-16,-19-8-26 0,-17 18-12 16,-30 0-19-16,0 27-4 15,-23 13-53-15,8 19-27 0,-4 8-163 16,8 13-4-16</inkml:trace>
  <inkml:trace contextRef="#ctx0" brushRef="#br0" timeOffset="4975.91">29770 6025 1111 0,'6'0'230'16,"-6"2"118"-16,2 2-314 16,-2 1 2-16,3 41 4 15,-3 65-7-15,-5-39-6 0,1 12-24 16,4 18-13-16,6-6-62 16,5 4-91-16,1-21-48 15,-2-14-109-15,-1-30-41 16,7-32-11-16</inkml:trace>
  <inkml:trace contextRef="#ctx0" brushRef="#br0" timeOffset="5514.293">30014 6274 937 0,'-22'-1'248'16,"-3"11"68"-16,-17 12-258 15,9 11-10-15,-5 18-14 16,4 5-15-16,8 15 2 15,13-2-17-15,13 12-5 16,20-16-1-16,11-10 2 16,8-12 0-16,11-17 1 15,-8-28-22-15,22-27-22 16,0-17-22-16,3-28 16 16,-14-3 14-16,10-5 26 15,-32 15 32-15,-5 5 40 0,-13 20-4 16,-4 10-6-16,-9 12 0 15,-2 3-7-15,2 12-22 16,-4 5-13-16,1 13-9 16,-1-12 1-16,2 7-1 15,-11 48 8-15,-12 66 4 16,12-47 2-16,0-4-1 0,6-4 0 16,7-18-1-16,0-14 9 15,0-21 3-15,13-16 2 16,3-16-1-16,10-26-4 15,5-10-10-15,14-12-8 16,-1-5-4-16,5 6-2 16,-9 23-2-16,4 11-2 15,-6 18 0-15,-5 19 5 16,-2 10 2-16,-4 11 2 16,-9 10 2-16,-9 10 0 15,0 10-6-15,-2 10-43 16,-7-3-42-16,10 3-192 15,0-9-130-15,9-5-61 16</inkml:trace>
  <inkml:trace contextRef="#ctx0" brushRef="#br0" timeOffset="5846.698">31412 5836 836 0,'1'11'221'0,"-15"16"59"16,-50-7-197-16,13 24-81 15,-2 12 36-15,-7 24 21 16,8 2 7-16,2 20 9 0,16-4-15 16,8 6-6-16,19-15-19 15,20 4 5-15,14-20-4 0,22-17 12 16,4-27 0-16,13-22 4 15,1-14-6-15,4-26-9 16,-18-7-25-16,-2-12-34 16,-19 3-29-16,-28-22-35 15,-30 14-10-15,-23 1-15 16,-14 16 16-16,-21 11-7 0,13 21-2 0,0 16-19 16,20 10-188-16,18 9 39 15</inkml:trace>
  <inkml:trace contextRef="#ctx0" brushRef="#br0" timeOffset="6263.797">31846 6389 1276 0,'2'9'269'0,"2"-5"128"16,-4 8-367-16,0 3-8 0,-4 20 5 16,-3-1-11-16,0 13-2 15,-6 1-8-15,2 5 1 16,2-19 1-16,9-1 5 16,3-17 3-16,10-9 7 15,9-14 4-15,4-11 2 16,3-7 0-16,7-14 2 15,-5-4-5-15,2-10-4 16,-6 9-4 0,2 2-5-16,-9 11-4 0,0 6-2 15,-2 18-3-15,2 5-3 16,-1 6-1-16,6 17-4 16,0 14-3-16,8 21-1 15,-15 10-20-15,8 21-89 0,-8 0-120 16,2 17-226-16,-13-27-53 15</inkml:trace>
  <inkml:trace contextRef="#ctx0" brushRef="#br0" timeOffset="6680.632">28251 4663 1579 0,'17'27'265'16,"-46"24"93"-16,29 20-565 0,-2 45-260 16,7 13-8-1</inkml:trace>
  <inkml:trace contextRef="#ctx0" brushRef="#br0" timeOffset="8354.147">27342 7679 635 0,'-20'-11'167'16,"-13"16"44"-16,-3 8-185 15,-10 18-10-15,1 7-6 0,-10 8 21 16,15-1 7-16,7 13 3 16,15-1 4-16,18 10-6 15,20-1-8-15,20-1-3 16,7-16-1-16,17-14 7 15,-6-24 2-15,15-24-9 16,-9-25-7 0,-2-31-8-16,-15-8-41 15,-13-30-22-15,-21 1-8 0,-24-5-2 16,-14 24 4-16,-19 12 25 16,-3 37 16-16,-20 33 9 15,1 23 16-15,-10 29 20 16,5 12 14-16,3 15 12 15,10-7-4-15,18 15-9 0,15-14-20 16,14 10-8-16,20-13-19 16,20 4-9-16,9-10-7 15,24-14-5-15,2-27-47 16,25-18-40-16,0-25-122 16,15-30-31-16,-10-3-70 15,3-9 60 1,-28 1 352-16,-18 3 141 15,-19 15 38-15,-17 3 5 16,-15 16-72-16,-7 12-36 0,-19 6-47 0,-1 21-9 16,-8 8-43-16,1 16-11 15,3 8-10-15,11 20-16 16,13 3-16 0,14 16-49-16,13-11-45 0,24 9-217 15,12-17 1-15,17-32-112 16</inkml:trace>
  <inkml:trace contextRef="#ctx0" brushRef="#br0" timeOffset="8755.115">28180 8054 530 0,'0'72'438'16,"-12"1"-110"-16,3 11-314 15,5-11 322-15,-5-13-321 16,3-20 1-16,-1-15 2 16,-2-18 10-16,5-21-9 15,-1-17-5-15,5-31-9 16,5-9-6-16,3-24-13 15,4 5 5-15,19 0 4 0,-5 21 9 0,-1 4 6 16,1 21 3-16,6 17 2 16,-12 10-1-16,13 16-3 15,4 12-2-15,-5 12-5 16,-1 4-4-16,-2 24-2 16,-7 6 0-16,-2 30-4 15,-7 10-4 1,-8 19-45-16,-1-7-50 15,7 2-119-15,7-29-62 16,13-22-67-16,5-31-70 16</inkml:trace>
  <inkml:trace contextRef="#ctx0" brushRef="#br0" timeOffset="9055.919">29055 8003 1009 0,'13'-19'299'0,"-15"10"60"0,-5 11-283 15,-15 13-11-15,2 3-23 16,-7 18-3 0,-2 8-3-16,0 18-4 15,16 7-16-15,9 16 0 0,15-8-4 0,15-3 6 16,5-21 6-16,11-18 5 16,-1-23 6-16,3-19 7 15,-11-16-4-15,0-25-11 16,-13-8-12-16,-15-28-38 15,-12-1-23-15,-24-14-41 16,-15 12-19 0,-17-4-53-16,12 20-1 15,-7-5-109-15,16 14-83 16,13-2 11-16,12 12-102 0</inkml:trace>
  <inkml:trace contextRef="#ctx0" brushRef="#br0" timeOffset="9187.671">28894 7473 253 0,'12'-3'494'0,"-4"3"-163"15,-3-4-142-15,-1 4 164 0,-4 0-286 16,0 2-36 0,0 0-61-16,3 3-47 0,6 28-276 15,46 52 36-15</inkml:trace>
  <inkml:trace contextRef="#ctx0" brushRef="#br0" timeOffset="9625.808">29705 8226 678 0,'-4'39'532'0,"-10"-21"-130"15,1 7-408-15,0 1 406 16,12-4-402-16,2 7-4 16,7-6-1-16,12 1-4 31,9 0-4-31,11-4-2 16,5-15 0-16,1-3 5 0,-10-8 7 15,0-21 11-15,-16-15 7 0,-7-23 7 16,-11-13 3-16,-7-28 1 15,-8-1 3-15,-9-21 13 16,-9 8 1-16,-7-16 3 16,0 19-3-16,-6 3-7 15,6 25-19-15,0 7-13 16,10 24-9-16,1 5-11 16,9 11-10-16,12 4-23 15,6 14-14-15,24 1-47 16,9 1-28-16,34 11-28 15,10 13-231-15,30 10 59 0</inkml:trace>
  <inkml:trace contextRef="#ctx0" brushRef="#br0" timeOffset="10174.109">30529 7733 953 0,'-25'8'186'0,"-10"8"99"15,-5 15-280-15,7 5-4 16,-7 15 21-16,9-7 7 15,8 9 5-15,10-6-1 0,13 9-2 16,16-5-20-16,10 2-40 16,7-7-68-16,12-15-223 15,-7-26 16-15</inkml:trace>
  <inkml:trace contextRef="#ctx0" brushRef="#br0" timeOffset="10443.269">30407 7988 907 0,'-5'-5'229'16,"7"3"87"-16,-2 0-254 15,0 2-26-15,3 0 2 16,-1-2-29-16,4 0-21 16,6 1-13-16,16-1-6 15,59-6-1-15,-58 7 2 16,0 6 15-16,2 6 19 0,2 5 15 15,-8 8 21-15,1 7 12 16,-6 11 11-16,-8 0-11 16,-4 5-10-16,-6 2-47 15,-2-5-135 1,0-10-178-16,25-10-34 16,6-24-168-16</inkml:trace>
  <inkml:trace contextRef="#ctx0" brushRef="#br0" timeOffset="11013.216">30877 7768 1350 0,'0'9'283'16,"36"7"125"-16,-16-26-397 0,6-20-28 16,10-19 8-16,-3-20 2 15,7-20-1-15,-4-2 1 16,-1 0-5-16,-6 22-9 16,-4 11-12-16,-12 23-8 15,-9 12-2 1,-6 13 2-16,-11 10-8 15,-11 11 27-15,-5 18 26 16,-7 6-9-16,-8 29 6 16,4 5 18-16,2 25-8 15,13-4-16-15,4 8 16 16,18-20-2-16,14-9-2 0,7-25-8 0,9-13 2 16,4-15 0-1,0-10-2-15,2-1-1 0,7-7 0 16,-4 4-2-16,8 7-1 15,-6 6-1-15,-3 12-1 16,-12 8-3-16,-1 25-1 16,-15 7 3-16,-3 37 2 15,-9-6 3 1,-3 24 3 0,-4-15 2-16,-12 4 3 0,2-27 3 15,-3-1 5-15,-1-24 2 16,1-8 3-16,7-22-2 15,3-13-44-15,10-27-67 16,19-36-266-16,10-26 24 16</inkml:trace>
  <inkml:trace contextRef="#ctx0" brushRef="#br0" timeOffset="11330.022">31717 8101 645 0,'46'-37'396'0,"-12"8"-15"15,-10 13-163-15,-6 5-53 16,-11 11-84-16,-7 18-38 0,-3 11-36 15,-10 22 0 1,-3 13 5-16,-6 5 10 16,0-3-2-16,-2-12 5 15,10-21-2-15,6-13 1 16,3-15-3-16,16-17-16 16,5-14-7-16,19-21-2 15,-2-15-6-15,12-9-6 16,-7 4 13-16,6 5 5 0,-11 18-1 15,10 12 1-15,-3 17-2 16,4 10 1-16,-6 12-1 16,8 24-2-16,-6 7-2 15,-4 15-33-15,-10 9-33 0,-6 1-125 16,-15-14-187-16,-3-10-27 16,-8-39-147-16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75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5T14:15:22.8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9-04-05T14:16:16.510"/>
    </inkml:context>
  </inkml:definitions>
  <inkml:trace contextRef="#ctx0" brushRef="#br0">25763 6436 918 0,'70'2'174'0,"-77"9"100"16,7 15-263-16,-5 6 10 16,-1 14 17-1,-1-3 6-15,-6 17 12 16,-5-5-13-16,0 7-2 15,3-4-12-15,3 11-8 0,4-12-13 16,-3 15-1-16,4-3 0 16,0 15 14-16,0-2 7 0,-4 24 12 15,3-15 5-15,1 16 5 16,2-13-4-16,-1 10-9 16,4-22-11-16,-1 18-3 15,3-14-10-15,3 19-9 16,-3-5 2-16,2 18-2 15,0-12-2-15,2 16-1 16,-3-22 0-16,-1 7 1 16,-1-10-1-1,-5 15 4-15,-7-12 3 16,-1 15 0-16,-4-11 0 16,-2 10 4-16,1-17 1 15,7 19 10-15,4-8 13 16,8 13-7-16,8-13-4 0,-3 12-3 15,2-22-13-15,3 2-12 16,-5-16 6-16,-1 16 2 16,-4-16-3-16,-4 14 1 15,2-11-1-15,-1 15 0 0,-1-20 0 16,0 7 0-16,2-18-1 16,-5 7 1-16,-2-14 0 15,0 16-1-15,2 4 1 0,-2 10 0 16,1-7-1-16,1 14 0 15,2-12-1-15,-4 0 0 16,3-15 0-16,-5 17 0 16,-2-18 1-16,1 13 1 15,-3 3-1-15,2 7 1 16,1-14-1-16,1 16 0 16,2-16-1-1,9 9 0-15,1-13-1 16,5 19 0-16,5-14-1 15,3 8-33-15,-6-11-35 0,4-9-157 16,-1-18-228-16,2-22-9 16</inkml:trace>
  <inkml:trace contextRef="#ctx0" brushRef="#br0" timeOffset="895.788">21025 10506 909 0,'60'-4'185'0,"7"-1"95"0,13-4-268 16,26 1 11-16,7 1 11 15,29-2 9-15,3-4 18 16,33 1 10-16,-12 1-2 15,40 0-3-15,-15 3-10 16,34 1-18-16,-19 2-12 16,34 3 3-1,-14 0-1-15,23 0 13 16,-22 4 3-16,42 2 9 0,-37-2-6 0,42-2-2 16,-19 3-13-16,32-1-3 15,-37-4-9-15,46-3 4 16,-48 1-2-16,37-3 5 15,-28-4-1-15,32 2 3 16,-29 0-6-16,28 0-2 16,-39-2-6-16,26 2-1 15,-33-6-4-15,16-3 2 16,-23 3-3-16,27-14 2 16,-33 7-2-16,26-5-2 15,-41 5-4-15,10-11 0 16,-35 15-3-1,-1-4-4-15,-48 2-12 16,11 11-49-16,-42 6-33 16,-13-3-125-16,-27 6-156 15,-5 0-106-15,-18-11-91 0</inkml:trace>
  <inkml:trace contextRef="#ctx0" brushRef="#br0" timeOffset="13372.427">25897 10206 539 0,'26'-15'260'16,"-6"8"-9"-16,-15-2-143 15,-3-8-35-15,3 6-48 0,10 11-12 16,-8-9-3-16,-3 0-2 16,9 9-4-16,-8 0-25 15,-10-5-11-15,5 5-4 16,-4 2 11-16,0 1 27 16,-1 3 49-16,-2 1 18 15,-10 2 10 1,1 2-4-16,-53 49-27 0,61-56-25 15,5 5-16-15,1-7-4 16,2-2-4-16,0 0 5 16,0 0 1-16,-4 0 5 15,4 0 0-15,0 0-1 16,-2-2-2-16,2 2 1 16,0 0-4-16,0 0 3 0,0 0 3 15,0 0 2-15,0 0-1 16,0 0 3-16,-1 0-5 15,1 0-3-15,0-2-2 16,0 0-1-16,-4 0-2 16,4 2 2-16,0 0 1 15,0 0 4 1,0 0 1-16,-2 0 0 16,2 0-1-16,-3 0 4 46,-1 0-7-46,-2-1-5 0,1-1-2 16,0 0 2-16,-1 0 0 16,2 0 1-16,-1 2 1 0,-2 0 1 15,1 0-1-15,1 0 0 16,3 0-1-16,-3 0-1 16,1 0 0-16,2 2 9 15,0 0 4-15,2 0 12 16,-3 0 4-16,1-2 4 15,2-2-5-15,0-2-7 0,2-1-10 0,5-3-5 16,22-24-1-16,60-70 5 16,-51 49 7-16,-5-20 11 15,-6-3 12-15,23 7-6 16,-10 3-7-16,14 1-5 16,-1 8-12-16,12-5-11 31,-8 1 3-31,14-14 0 0,-2-5 3 15,13-11 6-15,-2-2 3 16,9-11 1-16,-2 14 2 16,8-1-5-16,-11 12-5 15,5-3-4-15,-4 17-1 16,12-13-3-16,-10 1 3 16,20-14 0-16,-14 10 2 0,16-18 5 15,-16 14 2-15,3-3 5 16,-14 14 0-16,15-6 1 15,-26 2-4-15,23-4-2 16,-10 5-3-16,5-6-3 16,-18 6-3-16,15 8 0 15,-32 9-1-15,4 6 0 16,-23 13 2-16,0 11-1 16,-23 10-1-16,-4 7-7 15,-7 9-19-15,-1 2-45 16,0 2-33-16,-1 0-124 15,1-1-154-15,0 1-58 16,-4 0-108-16</inkml:trace>
  <inkml:trace contextRef="#ctx0" brushRef="#br0" timeOffset="14121.326">28484 7155 234 0,'-69'2'200'16,"58"-2"14"-16,15 2 27 15,-4-1-86-15,0-1 2 16,0 0-26-16,0 0-52 16,0 0-49-16,0-1-6 0,0-1-8 15,2 0-1-15,3 0 10 16,1 0 5-16,19-1 7 16,73-16-4-16,-36 10-3 15,-4-7-5-15,21-6 0 16,1 4-2-16,-6-9 0 15,-10 3-3 1,-4 4 3-16,-20 5-7 16,-15 5-7-16,-5 11-6 0,-7 3-4 15,-7 7-4-15,-14 3-1 16,5 10 2-16,-14 11 2 16,-8 3 2-16,-13 15 0 15,7 8 1-15,-13 9 0 16,8-5-8-16,3 6-48 0,7-18-42 15,5-2-200-15,2-11-64 16,-1-13-78-16</inkml:trace>
  <inkml:trace contextRef="#ctx0" brushRef="#br0" timeOffset="15323.773">25843 10140 458 0,'74'-34'167'16,"-74"32"24"-16,0-2-117 15,2 4-47-15,-2 0-1 16,-2 2-29-16,0 2 3 31,-3 1 6-31,-8 8 14 0,-12 1 6 16,-64 70 10-16,58-57 3 15,-8 2 0-15,7-5-14 0,1 9-4 16,11-8-10-16,0-1-7 16,7-4-4-16,6-4-1 15,1-7 0-15,6-1 0 16,0-8 40-16,0-2 25 15,0 0 4-15,0-2 3 16,6 1 3-16,-3-3-42 16,21-12-24-16,67-53-5 15,-49 38-5-15,3-3-1 16,-1 5 2-16,3-7 1 16,-10 2 0-16,-3 5 2 0,-5 9 0 0,-12 0 2 15,-8 11 0-15,0 7 12 16,-6 4 4-16,-3-1-3 15,0 1-4-15,-3 1-3 16,-3 3-13-16,-6 11-19 16,-30 28-10-16,-76 66-32 31,59-58-28-31,3-3-84 16,3-12-83-16,8 0-31 0,19-12-69 15</inkml:trace>
  <inkml:trace contextRef="#ctx0" brushRef="#br0" timeOffset="19838.78">29221 5698 552 0,'-56'9'150'0,"3"0"83"15,9-5-152-15,4 1 43 16,15 0 10-16,12-3-3 16,13-7-29-16,18-4-7 15,11 0-32-15,26-4-19 16,10 0-19-16,30 2-7 16,-11 4-7-16,19 0-10 15,-10 3-1-15,-7 0 0 16,-15 4 0-16,-8 4-1 15,-21 5 0-15,-16 0-1 0,-6 9-1 16,-28 8 0-16,-10 1 0 16,-13 19 1-16,-9 1 0 15,-16 8 1-15,5-1 0 16,-7 6 1-16,9-7 0 16,1 0 2-16,17-10-2 15,2-3 4-15,20-3 1 0,9-14 18 16,9-4 15-16,17-3 30 15,12-1 7-15,16-8 15 16,-1-4-15-16,16 8-15 16,-12-3-28-16,-5-1-9 0,-11-3-16 15,-3-1-12-15,-13-5-19 16,-1-3-20 0,1-1-109-16,-5 5-298 15,8 4 53-15</inkml:trace>
  <inkml:trace contextRef="#ctx0" brushRef="#br0" timeOffset="21359.37">30334 5789 835 0,'4'3'189'16,"-2"-3"86"-16,3-5-250 16,-3 5 1-16,2 0-2 0,10 2-13 15,25 5-6-15,68 17-50 16,-63-24-70-16,3 7-164 15,-18-7-18-15</inkml:trace>
  <inkml:trace contextRef="#ctx0" brushRef="#br0" timeOffset="21559.377">30420 6167 461 0,'25'-11'221'0,"10"8"17"0,9-3-114 15,7-9-7-15,-11 1-54 16,11 5-40-16,-20 0-49 16,-6 9-236-16,0 18 53 15</inkml:trace>
  <inkml:trace contextRef="#ctx0" brushRef="#br0" timeOffset="24003.334">31104 5698 853 0,'4'-2'177'0,"1"2"76"0,1 0-252 0,-1 4 4 16,4 6-1-16,15 43 16 15,63 64 2-15,-52-45 0 16,8-4-8-16,8-1-19 15,-3-14-18-15,3-13-188 16,-8-17-65-16,10 3-55 16</inkml:trace>
  <inkml:trace contextRef="#ctx0" brushRef="#br0" timeOffset="24266.667">31573 5809 778 0,'-27'51'264'15,"-11"3"30"-15,-6 10-201 16,4-6-51-16,2 0-22 0,0-14-9 0,5-2-2 15,9-13-19-15,6-5-108 16,9-8-110-16,9 0-75 16,0-5-118-16</inkml:trace>
  <inkml:trace contextRef="#ctx0" brushRef="#br0" timeOffset="24599.067">31999 5740 846 0,'7'5'333'16,"-1"2"18"-1,-10-16-178-15,-3 27-146 16,0 13 5-16,-6 17-14 16,0 3-7-16,6 18 1 15,0 0-5-15,7 0-62 16,3-7-66-16,3 0-241 15,-1-21 0-15</inkml:trace>
  <inkml:trace contextRef="#ctx0" brushRef="#br0" timeOffset="24767.834">31917 6054 945 0,'-7'2'235'0,"0"-6"84"16,7 1-268-16,0 3 10 15,2-2-6-15,3-2-42 16,26-8-40-16,85-32-279 0,-56 20-40 16,-3-16-122-16</inkml:trace>
  <inkml:trace contextRef="#ctx0" brushRef="#br0" timeOffset="28409.826">32561 5869 889 0,'-5'18'178'0,"3"-11"122"16,2-9-260-16,2 1 24 16,-2 1 10-16,0 0-10 15,0 1-28-15,0 3-5 0,0 3-23 16,2 22-5-16,20 70-2 0,-19-54-3 15,1-19-9-15,3 4-14 16,6-11-11-16,7-1-61 16,-2-25-58-16,7-10-172 15,1-19-9-15</inkml:trace>
  <inkml:trace contextRef="#ctx0" brushRef="#br0" timeOffset="28578.602">32621 5512 1108 0,'-27'-20'257'0,"13"11"118"15,3 2-332-15,9 3 1 0,2-3-6 16,0 5-69-16,2 0-121 16,3 0-118-16,11 1-106 15,19 1-111-15</inkml:trace>
  <inkml:trace contextRef="#ctx0" brushRef="#br0" timeOffset="29017.772">33105 5716 766 0,'13'0'186'16,"5"11"58"-16,-18-6-202 15,8 19-35-15,-12 7 11 16,13 25 15-16,-13 2 9 16,15 26-4-16,-2 0 7 0,13 14 2 15,-7-12-19-15,5 10-3 32,-13-20-5-32,-11 12-6 15,-8-17-9-15,-17 0 25 16,-2-19 0-16,-9-8 1 15,12-22 12-15,-14-11-2 16,15-9-19-16,-13-21-24 0,2-6-30 16,-9-10-163-16,14 4-165 15,6-7-21-15</inkml:trace>
  <inkml:trace contextRef="#ctx0" brushRef="#br0" timeOffset="30314.731">32925 5663 117 0,'-5'-3'90'0,"-1"-1"20"16,1 0 1-16,-1 1 35 0,3-1-32 15,-3 2 7 1,-1 0-25-16,3 0-17 0,3 2-35 0,-3 2 9 16,2 2-17-16,0 5-6 31,-1 22-15-31,-6 67 9 16,3-56 4-16,8 13 10 15,-2-14 1-15,0 3 8 16,5-6-8-16,6-7-4 15,-3-16 4-15,10 8 1 16,-4-10-9-16,10-2 2 16,-4-7 1-16,-2 5-10 0,-3-13-7 15,8 4 5-15,-14-16-4 16,4-1-2-16,4-8-3 16,-10-13-3-16,0 1-4 0,-1-6-1 15,-6 3-2-15,1-4 2 16,3 13-2-16,-9-3 2 15,1 12-2-15,4 0 0 16,0 7-3-16,4 3-3 16,3 3-4-16,4 1-21 0,-9 5-18 15,5-3-106 1,4 10-109-16,-11-4-81 0,3 2-95 16</inkml:trace>
  <inkml:trace contextRef="#ctx1" brushRef="#br0">27550 16502 0,'0'0'0,"0"0"16,0 0-1,0 0 1,141-109 0</inkml:trace>
  <inkml:trace contextRef="#ctx0" brushRef="#br0" timeOffset="54426.976">26478 9425 393 0,'9'-3'142'16,"-4"1"11"-16,1 4-90 16,-6-2-33-16,0 0 5 0,0 0 3 15,0 1 10 1,1 1-4-16,3 2 14 0,-2 0 5 16,0 1 2-16,1 0-6 15,5 5 6-15,4 11-16 0,77 69-16 16,-54-50-9-16,21 21-5 15,-10-4-12-15,16 17-2 16,-17-3-5-16,17 22 1 16,-24-24-9-16,-3 2-28 15,-15-14-32-15,-2-10-100 16,-13-25-104 0,1 3 1-16,-2-10-106 0</inkml:trace>
  <inkml:trace contextRef="#ctx0" brushRef="#br0" timeOffset="55191.012">26925 9558 441 0,'-73'-31'92'16,"57"26"47"-16,0-1-128 16,-4 1-15-16,-8-8 0 15,-1-7 26-15,7-2 25 0,-3-7 36 16,-1 2 27-16,6-6 13 16,-1 6-25-16,-7-2-32 15,8 14-41-15,-5 8-18 0,5 20-15 16,-6 7 3-16,10 16 6 15,0 9 3-15,5 3 10 16,-4 1 8-16,6 5 1 0,0-3 5 16,3-7-1-16,1 1-4 15,5-8-7-15,4-3-48 16,-1-4-70-16,10 6-180 16,3-5-6-16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C0FD3-B629-4427-AC3E-06C84029672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D4E15-ECA5-48CC-B752-C7FAAA9C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Zn -/-&gt; 0 =&gt; </a:t>
            </a:r>
            <a:r>
              <a:rPr lang="el-GR" dirty="0"/>
              <a:t>τότε το άθροισμα της (ι) δεν συγκλίνει</a:t>
            </a:r>
            <a:r>
              <a:rPr lang="en-US" dirty="0"/>
              <a:t> </a:t>
            </a:r>
          </a:p>
          <a:p>
            <a:r>
              <a:rPr lang="el-GR" dirty="0"/>
              <a:t>|</a:t>
            </a:r>
            <a:r>
              <a:rPr lang="en-US" dirty="0"/>
              <a:t>Sn-</a:t>
            </a:r>
            <a:r>
              <a:rPr lang="en-US" dirty="0" err="1"/>
              <a:t>Sm</a:t>
            </a:r>
            <a:r>
              <a:rPr lang="en-US" dirty="0"/>
              <a:t>|&lt;</a:t>
            </a:r>
            <a:r>
              <a:rPr lang="el-GR" dirty="0"/>
              <a:t>ε.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D4E15-ECA5-48CC-B752-C7FAAA9C66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Ομοιόμορφη =&gt; κατά σημείο, αλλά το αντίστροφο δεν ισχύει.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D4E15-ECA5-48CC-B752-C7FAAA9C66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1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(1+c/</a:t>
            </a:r>
            <a:r>
              <a:rPr lang="en-US" dirty="0" err="1"/>
              <a:t>xn</a:t>
            </a:r>
            <a:r>
              <a:rPr lang="en-US" dirty="0"/>
              <a:t>)^</a:t>
            </a:r>
            <a:r>
              <a:rPr lang="en-US" dirty="0" err="1"/>
              <a:t>xn</a:t>
            </a:r>
            <a:r>
              <a:rPr lang="en-US" dirty="0"/>
              <a:t> ,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xn</a:t>
            </a:r>
            <a:r>
              <a:rPr lang="en-US" dirty="0"/>
              <a:t> -&gt; </a:t>
            </a:r>
            <a:r>
              <a:rPr lang="en-US" dirty="0" err="1"/>
              <a:t>oo</a:t>
            </a:r>
            <a:r>
              <a:rPr lang="en-US" dirty="0"/>
              <a:t>, tote to </a:t>
            </a:r>
            <a:r>
              <a:rPr lang="en-US" dirty="0" err="1"/>
              <a:t>klasma</a:t>
            </a:r>
            <a:r>
              <a:rPr lang="en-US" dirty="0"/>
              <a:t> = </a:t>
            </a:r>
            <a:r>
              <a:rPr lang="en-US" dirty="0" err="1"/>
              <a:t>e^c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D4E15-ECA5-48CC-B752-C7FAAA9C66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i^n</a:t>
            </a:r>
            <a:r>
              <a:rPr lang="en-US" dirty="0"/>
              <a:t>=</a:t>
            </a:r>
            <a:r>
              <a:rPr lang="en-US" dirty="0" err="1"/>
              <a:t>i</a:t>
            </a:r>
            <a:r>
              <a:rPr lang="en-US" dirty="0"/>
              <a:t>^(4k+u)=</a:t>
            </a:r>
            <a:r>
              <a:rPr lang="en-US" dirty="0" err="1"/>
              <a:t>i^u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D4E15-ECA5-48CC-B752-C7FAAA9C66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5487-677F-4BBB-AE69-969F4AE4E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4A22F-0A89-4122-97ED-FFC22E6B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8320-70D6-4738-9675-A8348E2B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5950-23EC-4C20-9D53-050062CE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B9ABD-2A9F-452E-898F-1079755F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7223-E723-4C85-870A-7CA9329C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AFAC2-46D0-47DB-9429-375CC930C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2AA49-8CDA-4E91-870F-84078776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0D60C-07D6-4D01-967B-5D74D15C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3573C-AA71-4E70-A891-A087F97E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12F9C-EE0F-4AC1-903A-5E167D8C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5635D-DA30-443B-8556-9D73E5BAD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CD94-2534-4B82-BBBD-DEB5E967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4FFE1-779D-450B-9B7F-7A4F36E0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C4A87-8EB1-4DA2-9B65-A4D51F72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183A-A07F-40F5-BD6D-F11CC04E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4FF0-2B2B-49CA-A2F4-6D555E77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2E59-8A16-44AC-B1FA-2EA57EF8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3A2B-7E16-4D1D-A16C-FE3352F6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C671-F1A7-489B-9B88-B2D8CD3F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0396-B1BE-44CD-A164-DB179389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93A3F-ED95-4CA5-AD34-6254FF09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B024E-362A-47FC-B1CD-122C4E87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8F54D-4E16-46FE-A324-6CD394C0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BEC7D-247B-413C-A81C-71136423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28F5-4127-408D-99BE-2550587A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707A4-5940-4AB9-864D-6DA46C220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217DD-DA0D-4819-9E55-51D3418DA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38FF4-A00F-4C58-A47C-92FDB21B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2FAAF-43E5-4301-A39C-858AC620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29D38-5761-4C9C-B99E-CFE7DDC6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7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1EC4-A464-4531-86F1-4CD087A9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06C2D-4102-48EA-94FD-796A6C4FD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1857A-EADA-4997-B932-DA9715B7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81F98-D572-47A4-BD1E-861D2FE17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5206F-934B-406C-9E87-1CD37DEF7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CE9A4-541F-469C-9149-81082402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A964A-E6EE-43E2-AFE9-A837454D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F039C-9193-4FDB-BFCF-0A7B8D7E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8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37C2-E313-4359-9EC1-7B451725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EAF91-E63B-4935-9905-18397B32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104D9-5F86-4F68-936A-AA3697DA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167BD-9881-4C4E-B5EE-395BDC21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8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2D979-6232-470C-B32B-B348DA25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C43DC-0843-48EF-9846-81D4085F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61D1-D8DE-42FD-BEC8-19F3CDFF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3E10-4426-4EF0-8CE0-C2D941CF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5D4E-CB87-4388-85E6-7A51DF9B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432AE-1EB6-44B0-9F83-2338D6E9B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7B40D-21D2-4B3C-8308-E4D56806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83535-2F98-4D93-91E2-4D4A99A6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59F91-DEF3-482C-9B90-B8D02DB1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7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1DFD-362E-4471-8129-0AB7428B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167F8-57FD-472B-B7DC-C6D540733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F3321-C42E-489B-B339-CAF76FE31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B0CA7-9813-429D-9F0B-F668113C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509E4-2E42-4739-A20E-70736ABB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98D5C-47DB-4894-AEF6-08E9C299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FAE1B-745F-4CE6-8F99-F1AB78E4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64AA-54E2-4685-B48C-FB7DC1785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783C3-9125-4D9E-A3BB-720B488F3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3AF7-9481-4A01-8087-BD0128A134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FAA28-C77E-48EB-8949-64538BE25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C994-E777-4150-9FF6-3BE04EAC5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8D7C-6802-4445-B60E-A94C18DE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CECC-98A3-4826-B468-5614AB1C9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800" dirty="0"/>
              <a:t>Σειρές συναρτήσεων</a:t>
            </a:r>
            <a:br>
              <a:rPr lang="el-GR" sz="4800" dirty="0"/>
            </a:br>
            <a:r>
              <a:rPr lang="el-GR" sz="4800" dirty="0" err="1"/>
              <a:t>Δυναμοσειρές</a:t>
            </a:r>
            <a:r>
              <a:rPr lang="el-GR" sz="4800" dirty="0"/>
              <a:t>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A13CA-4D75-4473-B4CF-E5826CF6C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727" y="3906982"/>
            <a:ext cx="10113818" cy="1350818"/>
          </a:xfrm>
        </p:spPr>
        <p:txBody>
          <a:bodyPr>
            <a:normAutofit/>
          </a:bodyPr>
          <a:lstStyle/>
          <a:p>
            <a:r>
              <a:rPr lang="el-GR" dirty="0"/>
              <a:t>Ο ορισμός της </a:t>
            </a:r>
            <a:r>
              <a:rPr lang="el-GR" dirty="0" err="1"/>
              <a:t>δυvαμοσειράς</a:t>
            </a:r>
            <a:r>
              <a:rPr lang="el-GR" dirty="0"/>
              <a:t> με μιγαδικούς </a:t>
            </a:r>
            <a:r>
              <a:rPr lang="el-GR" dirty="0" err="1"/>
              <a:t>συvτελεστές</a:t>
            </a:r>
            <a:r>
              <a:rPr lang="el-GR" dirty="0"/>
              <a:t> και οι αποδείξεις ότι μια </a:t>
            </a:r>
            <a:r>
              <a:rPr lang="el-GR" dirty="0" err="1"/>
              <a:t>δυvαμοσειρά</a:t>
            </a:r>
            <a:r>
              <a:rPr lang="el-GR" dirty="0"/>
              <a:t> </a:t>
            </a:r>
            <a:r>
              <a:rPr lang="el-GR" dirty="0" err="1"/>
              <a:t>παριστά</a:t>
            </a:r>
            <a:r>
              <a:rPr lang="el-GR" dirty="0"/>
              <a:t> </a:t>
            </a:r>
            <a:r>
              <a:rPr lang="el-GR" dirty="0" err="1"/>
              <a:t>ολόμορφη</a:t>
            </a:r>
            <a:r>
              <a:rPr lang="el-GR" dirty="0"/>
              <a:t> </a:t>
            </a:r>
            <a:r>
              <a:rPr lang="el-GR" dirty="0" err="1"/>
              <a:t>συvάρτnσn</a:t>
            </a:r>
            <a:r>
              <a:rPr lang="el-GR" dirty="0"/>
              <a:t> στο δίσκο σύγκλισής της.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02FD3D-3CB6-4121-835F-28CF20E078A8}"/>
                  </a:ext>
                </a:extLst>
              </p14:cNvPr>
              <p14:cNvContentPartPr/>
              <p14:nvPr/>
            </p14:nvContentPartPr>
            <p14:xfrm>
              <a:off x="10099080" y="1090440"/>
              <a:ext cx="1428840" cy="87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02FD3D-3CB6-4121-835F-28CF20E078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9720" y="1081080"/>
                <a:ext cx="1447560" cy="8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12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3FA8F9-3679-4928-ADC0-B6F1644B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3" y="701023"/>
            <a:ext cx="8644501" cy="43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3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56893-053F-4D70-A7A2-802F853D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12" y="511741"/>
            <a:ext cx="9067645" cy="51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0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A37C5-DC59-461B-8D9D-3398ABF5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8" y="217611"/>
            <a:ext cx="7382251" cy="473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ED26F5-F7A0-4B3E-9575-149536A7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48" y="1004722"/>
            <a:ext cx="7650001" cy="56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7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A8662-3E3B-4579-A822-3B750BF39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81" y="291619"/>
            <a:ext cx="8070751" cy="4688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C01BED-FEEC-45D7-8E9B-79A6E3B20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30" y="4979953"/>
            <a:ext cx="6276975" cy="1085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4CA259-EDB7-40E7-A8CE-E1664823244A}"/>
                  </a:ext>
                </a:extLst>
              </p14:cNvPr>
              <p14:cNvContentPartPr/>
              <p14:nvPr/>
            </p14:nvContentPartPr>
            <p14:xfrm>
              <a:off x="883080" y="1678680"/>
              <a:ext cx="10752120" cy="155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4CA259-EDB7-40E7-A8CE-E166482324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720" y="1669320"/>
                <a:ext cx="10770840" cy="15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64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3F5F7-BDEE-41F3-8204-DEB88841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8" y="0"/>
            <a:ext cx="753601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C305A2-637F-4E2B-AE62-91D4DB950036}"/>
                  </a:ext>
                </a:extLst>
              </p14:cNvPr>
              <p14:cNvContentPartPr/>
              <p14:nvPr/>
            </p14:nvContentPartPr>
            <p14:xfrm>
              <a:off x="7569000" y="1964880"/>
              <a:ext cx="4393800" cy="397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C305A2-637F-4E2B-AE62-91D4DB9500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9640" y="1955520"/>
                <a:ext cx="4412520" cy="39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59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FCD54-F623-4B21-B5F5-0B81C6E6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52" y="84983"/>
            <a:ext cx="8415001" cy="3605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862591-F082-4471-B572-BDCD39EC9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503"/>
          <a:stretch/>
        </p:blipFill>
        <p:spPr>
          <a:xfrm>
            <a:off x="224952" y="3412645"/>
            <a:ext cx="8070751" cy="948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28601-BEED-48DD-9C99-5F21BAF1B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53"/>
          <a:stretch/>
        </p:blipFill>
        <p:spPr>
          <a:xfrm>
            <a:off x="224952" y="4361500"/>
            <a:ext cx="8070751" cy="22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1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ACD20B-D456-433D-A65C-8135B19C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2" y="734912"/>
            <a:ext cx="7863414" cy="3703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96679-A7B8-4E79-8B6D-9E1549130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50" y="105830"/>
            <a:ext cx="2755932" cy="38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6B0E7-776D-4883-A3FE-884D8905E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62" y="4438693"/>
            <a:ext cx="7863414" cy="20724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554D96-414D-4CC8-83C8-EA20EE7D659F}"/>
                  </a:ext>
                </a:extLst>
              </p14:cNvPr>
              <p14:cNvContentPartPr/>
              <p14:nvPr/>
            </p14:nvContentPartPr>
            <p14:xfrm>
              <a:off x="1722960" y="1053000"/>
              <a:ext cx="577440" cy="221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554D96-414D-4CC8-83C8-EA20EE7D65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3600" y="1043640"/>
                <a:ext cx="596160" cy="2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69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3B458F-549A-4EE0-9619-21F15C3D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89" y="615673"/>
            <a:ext cx="7687090" cy="56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8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FC049-E8CD-4505-821F-1B25F9CE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3" y="143219"/>
            <a:ext cx="3892980" cy="352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0A0EB1-5448-44D5-8539-8DA8EFD9B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63" y="807104"/>
            <a:ext cx="7251620" cy="2641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C525E-DC0D-44BC-B943-3C7FF3379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63" y="3295136"/>
            <a:ext cx="7350029" cy="30642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0D2C0D-D72C-4C37-BF51-FA07EF0B5CA7}"/>
                  </a:ext>
                </a:extLst>
              </p14:cNvPr>
              <p14:cNvContentPartPr/>
              <p14:nvPr/>
            </p14:nvContentPartPr>
            <p14:xfrm>
              <a:off x="7296480" y="2002680"/>
              <a:ext cx="4943520" cy="2390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0D2C0D-D72C-4C37-BF51-FA07EF0B5C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7120" y="1993320"/>
                <a:ext cx="4962240" cy="24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1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711AA-EBE9-49A3-A368-03048BE7B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7"/>
          <a:stretch/>
        </p:blipFill>
        <p:spPr>
          <a:xfrm>
            <a:off x="305160" y="330506"/>
            <a:ext cx="7943057" cy="47372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774581-2F92-4F01-865C-2D7C439FED72}"/>
                  </a:ext>
                </a:extLst>
              </p14:cNvPr>
              <p14:cNvContentPartPr/>
              <p14:nvPr/>
            </p14:nvContentPartPr>
            <p14:xfrm>
              <a:off x="5562720" y="1795680"/>
              <a:ext cx="122400" cy="531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774581-2F92-4F01-865C-2D7C439FED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3360" y="1786320"/>
                <a:ext cx="141120" cy="5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08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E6D93-852E-4B1B-B259-2EE33840F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52" y="263314"/>
            <a:ext cx="7672095" cy="3019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F0344-5CC3-417D-8C89-26B289C81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52" y="3156936"/>
            <a:ext cx="8229568" cy="35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E0E5F-890E-4376-8A23-96698387B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0" y="323319"/>
            <a:ext cx="9070105" cy="4964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537A17-B3E7-4849-8BF9-4C1ABC3A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586" y="3135301"/>
            <a:ext cx="1300500" cy="7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3E4E5-9C31-4204-B5D0-B1367808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5" y="481936"/>
            <a:ext cx="7831908" cy="58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9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2EBA5-423A-4CA0-9FDA-2522A378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4" y="573185"/>
            <a:ext cx="8415001" cy="2252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24CDD5-D18E-4411-9045-865BF64C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4" y="2869895"/>
            <a:ext cx="8376751" cy="32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11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Σειρές συναρτήσεων Δυναμοσειρές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Σειρές συναρτήσεων  Δυναμοσειρές</dc:title>
  <dc:creator>Antonis Sakellarios</dc:creator>
  <cp:lastModifiedBy>Antonis Sakellarios</cp:lastModifiedBy>
  <cp:revision>12</cp:revision>
  <dcterms:created xsi:type="dcterms:W3CDTF">2019-04-05T08:47:21Z</dcterms:created>
  <dcterms:modified xsi:type="dcterms:W3CDTF">2019-04-07T18:23:49Z</dcterms:modified>
</cp:coreProperties>
</file>