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14B5-A619-429D-9D76-E0C026C9741F}" type="datetimeFigureOut">
              <a:rPr lang="el-GR" smtClean="0"/>
              <a:t>30/5/2019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3259-B81F-43E9-8D00-8C950F506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426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14B5-A619-429D-9D76-E0C026C9741F}" type="datetimeFigureOut">
              <a:rPr lang="el-GR" smtClean="0"/>
              <a:t>30/5/2019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3259-B81F-43E9-8D00-8C950F506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41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14B5-A619-429D-9D76-E0C026C9741F}" type="datetimeFigureOut">
              <a:rPr lang="el-GR" smtClean="0"/>
              <a:t>30/5/2019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3259-B81F-43E9-8D00-8C950F506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9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14B5-A619-429D-9D76-E0C026C9741F}" type="datetimeFigureOut">
              <a:rPr lang="el-GR" smtClean="0"/>
              <a:t>30/5/2019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3259-B81F-43E9-8D00-8C950F506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93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14B5-A619-429D-9D76-E0C026C9741F}" type="datetimeFigureOut">
              <a:rPr lang="el-GR" smtClean="0"/>
              <a:t>30/5/2019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3259-B81F-43E9-8D00-8C950F506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06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14B5-A619-429D-9D76-E0C026C9741F}" type="datetimeFigureOut">
              <a:rPr lang="el-GR" smtClean="0"/>
              <a:t>30/5/2019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3259-B81F-43E9-8D00-8C950F506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19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14B5-A619-429D-9D76-E0C026C9741F}" type="datetimeFigureOut">
              <a:rPr lang="el-GR" smtClean="0"/>
              <a:t>30/5/2019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3259-B81F-43E9-8D00-8C950F506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311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14B5-A619-429D-9D76-E0C026C9741F}" type="datetimeFigureOut">
              <a:rPr lang="el-GR" smtClean="0"/>
              <a:t>30/5/2019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3259-B81F-43E9-8D00-8C950F506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19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14B5-A619-429D-9D76-E0C026C9741F}" type="datetimeFigureOut">
              <a:rPr lang="el-GR" smtClean="0"/>
              <a:t>30/5/2019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3259-B81F-43E9-8D00-8C950F506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47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14B5-A619-429D-9D76-E0C026C9741F}" type="datetimeFigureOut">
              <a:rPr lang="el-GR" smtClean="0"/>
              <a:t>30/5/2019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3259-B81F-43E9-8D00-8C950F506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447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14B5-A619-429D-9D76-E0C026C9741F}" type="datetimeFigureOut">
              <a:rPr lang="el-GR" smtClean="0"/>
              <a:t>30/5/2019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3259-B81F-43E9-8D00-8C950F506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85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314B5-A619-429D-9D76-E0C026C9741F}" type="datetimeFigureOut">
              <a:rPr lang="el-GR" smtClean="0"/>
              <a:t>30/5/2019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3259-B81F-43E9-8D00-8C950F506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37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94" y="2590422"/>
            <a:ext cx="10664802" cy="82152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92" y="3800902"/>
            <a:ext cx="9926606" cy="6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05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43" y="143300"/>
            <a:ext cx="7292087" cy="44376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235121"/>
            <a:ext cx="11264946" cy="36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7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87" y="893928"/>
            <a:ext cx="11407826" cy="50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96" y="129654"/>
            <a:ext cx="10006808" cy="65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2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246" y="111413"/>
            <a:ext cx="7897504" cy="551786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1" y="5629275"/>
            <a:ext cx="64674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8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8" y="580029"/>
            <a:ext cx="11503644" cy="5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7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04" y="180761"/>
            <a:ext cx="4170133" cy="5152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84" y="1371599"/>
            <a:ext cx="11290232" cy="25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91" y="1398895"/>
            <a:ext cx="11452218" cy="406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0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7" y="158868"/>
            <a:ext cx="3646546" cy="57811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t="4371"/>
          <a:stretch/>
        </p:blipFill>
        <p:spPr>
          <a:xfrm>
            <a:off x="177857" y="1735822"/>
            <a:ext cx="11836286" cy="34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2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7" y="158868"/>
            <a:ext cx="3646546" cy="57811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b="1532"/>
          <a:stretch/>
        </p:blipFill>
        <p:spPr>
          <a:xfrm>
            <a:off x="581712" y="1030405"/>
            <a:ext cx="11110464" cy="52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7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7" y="158868"/>
            <a:ext cx="3646546" cy="57811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t="959"/>
          <a:stretch/>
        </p:blipFill>
        <p:spPr>
          <a:xfrm>
            <a:off x="702552" y="1094379"/>
            <a:ext cx="10650420" cy="324561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76" y="4339989"/>
            <a:ext cx="11356372" cy="11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4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96" y="127210"/>
            <a:ext cx="9699008" cy="66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5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72" y="95393"/>
            <a:ext cx="10627056" cy="66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8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98" y="170597"/>
            <a:ext cx="10786004" cy="65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744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Ευρεία οθόνη</PresentationFormat>
  <Paragraphs>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Antonis Sakellarios</dc:creator>
  <cp:lastModifiedBy>Antonis Sakellarios</cp:lastModifiedBy>
  <cp:revision>2</cp:revision>
  <dcterms:created xsi:type="dcterms:W3CDTF">2019-05-30T07:53:33Z</dcterms:created>
  <dcterms:modified xsi:type="dcterms:W3CDTF">2019-05-30T08:08:32Z</dcterms:modified>
</cp:coreProperties>
</file>