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AF66-F4E3-468E-BB5C-0BFE14B84C27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A9E2-5687-4705-B3E9-6FC389836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92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AF66-F4E3-468E-BB5C-0BFE14B84C27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A9E2-5687-4705-B3E9-6FC389836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634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AF66-F4E3-468E-BB5C-0BFE14B84C27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A9E2-5687-4705-B3E9-6FC389836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95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AF66-F4E3-468E-BB5C-0BFE14B84C27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A9E2-5687-4705-B3E9-6FC389836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465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AF66-F4E3-468E-BB5C-0BFE14B84C27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A9E2-5687-4705-B3E9-6FC389836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296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AF66-F4E3-468E-BB5C-0BFE14B84C27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A9E2-5687-4705-B3E9-6FC389836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257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AF66-F4E3-468E-BB5C-0BFE14B84C27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A9E2-5687-4705-B3E9-6FC389836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93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AF66-F4E3-468E-BB5C-0BFE14B84C27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A9E2-5687-4705-B3E9-6FC389836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908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AF66-F4E3-468E-BB5C-0BFE14B84C27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A9E2-5687-4705-B3E9-6FC389836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07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AF66-F4E3-468E-BB5C-0BFE14B84C27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A9E2-5687-4705-B3E9-6FC389836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24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AF66-F4E3-468E-BB5C-0BFE14B84C27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A9E2-5687-4705-B3E9-6FC389836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3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AF66-F4E3-468E-BB5C-0BFE14B84C27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A9E2-5687-4705-B3E9-6FC389836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795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Ασκήσεις 2</a:t>
            </a:r>
            <a:r>
              <a:rPr lang="el-GR" baseline="30000" dirty="0" smtClean="0"/>
              <a:t>ου</a:t>
            </a:r>
            <a:r>
              <a:rPr lang="el-GR" dirty="0" smtClean="0"/>
              <a:t> κεφαλαίου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33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2" b="1016"/>
          <a:stretch/>
        </p:blipFill>
        <p:spPr>
          <a:xfrm>
            <a:off x="794667" y="1457865"/>
            <a:ext cx="10240356" cy="36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88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58"/>
            <a:ext cx="12192000" cy="618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5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" b="59120"/>
          <a:stretch/>
        </p:blipFill>
        <p:spPr>
          <a:xfrm>
            <a:off x="-37842" y="370936"/>
            <a:ext cx="11801804" cy="58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3" r="2118" b="30602"/>
          <a:stretch/>
        </p:blipFill>
        <p:spPr>
          <a:xfrm>
            <a:off x="978777" y="172526"/>
            <a:ext cx="9916385" cy="336430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1" b="65912"/>
          <a:stretch/>
        </p:blipFill>
        <p:spPr>
          <a:xfrm>
            <a:off x="3266275" y="3536830"/>
            <a:ext cx="6136518" cy="31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61" r="2118" b="2517"/>
          <a:stretch/>
        </p:blipFill>
        <p:spPr>
          <a:xfrm>
            <a:off x="1039163" y="396813"/>
            <a:ext cx="9916385" cy="320902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83"/>
          <a:stretch/>
        </p:blipFill>
        <p:spPr>
          <a:xfrm>
            <a:off x="3033363" y="3424687"/>
            <a:ext cx="6550584" cy="32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8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6" b="29434"/>
          <a:stretch/>
        </p:blipFill>
        <p:spPr>
          <a:xfrm>
            <a:off x="831315" y="897148"/>
            <a:ext cx="10546622" cy="525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0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70567" b="2012"/>
          <a:stretch/>
        </p:blipFill>
        <p:spPr>
          <a:xfrm>
            <a:off x="1285336" y="802256"/>
            <a:ext cx="9833452" cy="40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04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629" b="66038"/>
          <a:stretch/>
        </p:blipFill>
        <p:spPr>
          <a:xfrm>
            <a:off x="1349105" y="715993"/>
            <a:ext cx="9724242" cy="44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8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1" b="30063"/>
          <a:stretch/>
        </p:blipFill>
        <p:spPr>
          <a:xfrm>
            <a:off x="1036854" y="1104182"/>
            <a:ext cx="10170050" cy="48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7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92" r="2530"/>
          <a:stretch/>
        </p:blipFill>
        <p:spPr>
          <a:xfrm>
            <a:off x="868849" y="1268082"/>
            <a:ext cx="10151962" cy="40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5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b="47547"/>
          <a:stretch/>
        </p:blipFill>
        <p:spPr>
          <a:xfrm>
            <a:off x="736427" y="862641"/>
            <a:ext cx="10839914" cy="48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57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1" y="0"/>
            <a:ext cx="8456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32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6847" b="67044"/>
          <a:stretch/>
        </p:blipFill>
        <p:spPr>
          <a:xfrm>
            <a:off x="1276708" y="1250829"/>
            <a:ext cx="9790893" cy="38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89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9" b="17484"/>
          <a:stretch/>
        </p:blipFill>
        <p:spPr>
          <a:xfrm>
            <a:off x="1471524" y="224287"/>
            <a:ext cx="905917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59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6" b="1086"/>
          <a:stretch/>
        </p:blipFill>
        <p:spPr>
          <a:xfrm>
            <a:off x="1152346" y="595223"/>
            <a:ext cx="905917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84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4" t="60718" r="19608" b="3533"/>
          <a:stretch/>
        </p:blipFill>
        <p:spPr>
          <a:xfrm>
            <a:off x="2743200" y="802256"/>
            <a:ext cx="6280030" cy="5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95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b="67477"/>
          <a:stretch/>
        </p:blipFill>
        <p:spPr>
          <a:xfrm>
            <a:off x="1345720" y="759125"/>
            <a:ext cx="9879284" cy="475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6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4" b="39999"/>
          <a:stretch/>
        </p:blipFill>
        <p:spPr>
          <a:xfrm>
            <a:off x="743558" y="526211"/>
            <a:ext cx="11336298" cy="448573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4412" r="45007" b="89326"/>
          <a:stretch/>
        </p:blipFill>
        <p:spPr>
          <a:xfrm>
            <a:off x="1104181" y="4822166"/>
            <a:ext cx="5805578" cy="3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84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3"/>
          <a:stretch/>
        </p:blipFill>
        <p:spPr>
          <a:xfrm>
            <a:off x="1181819" y="950351"/>
            <a:ext cx="9949132" cy="43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1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08"/>
          <a:stretch/>
        </p:blipFill>
        <p:spPr>
          <a:xfrm>
            <a:off x="146098" y="957532"/>
            <a:ext cx="12045902" cy="493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89"/>
          <a:stretch/>
        </p:blipFill>
        <p:spPr>
          <a:xfrm>
            <a:off x="1193198" y="172531"/>
            <a:ext cx="9633078" cy="64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7" b="20225"/>
          <a:stretch/>
        </p:blipFill>
        <p:spPr>
          <a:xfrm>
            <a:off x="615231" y="1354348"/>
            <a:ext cx="10564724" cy="33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4" b="75"/>
          <a:stretch/>
        </p:blipFill>
        <p:spPr>
          <a:xfrm>
            <a:off x="856771" y="1975448"/>
            <a:ext cx="10564724" cy="27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5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886"/>
            <a:ext cx="12192000" cy="61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6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62"/>
          <a:stretch/>
        </p:blipFill>
        <p:spPr>
          <a:xfrm>
            <a:off x="1020220" y="-69012"/>
            <a:ext cx="9910018" cy="67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9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24655"/>
          <a:stretch/>
        </p:blipFill>
        <p:spPr>
          <a:xfrm>
            <a:off x="941317" y="616827"/>
            <a:ext cx="10240356" cy="44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05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</Words>
  <Application>Microsoft Office PowerPoint</Application>
  <PresentationFormat>Ευρεία οθόνη</PresentationFormat>
  <Paragraphs>1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Θέμα του Office</vt:lpstr>
      <vt:lpstr>Ασκήσεις 2ου κεφαλαίου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Ασκήσεις 2ου κεφαλαίου</dc:title>
  <dc:creator>Antonis Sakellarios</dc:creator>
  <cp:lastModifiedBy>Antonis Sakellarios</cp:lastModifiedBy>
  <cp:revision>5</cp:revision>
  <dcterms:created xsi:type="dcterms:W3CDTF">2019-10-30T07:54:14Z</dcterms:created>
  <dcterms:modified xsi:type="dcterms:W3CDTF">2019-10-30T09:00:35Z</dcterms:modified>
</cp:coreProperties>
</file>