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71" r:id="rId6"/>
    <p:sldId id="260" r:id="rId7"/>
    <p:sldId id="268" r:id="rId8"/>
    <p:sldId id="274" r:id="rId9"/>
    <p:sldId id="265" r:id="rId10"/>
    <p:sldId id="273" r:id="rId11"/>
    <p:sldId id="264" r:id="rId12"/>
    <p:sldId id="266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30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5D98D-54CC-44E9-9931-C3A927F7891E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0D2E0-93AB-47D7-86C8-4D2EBF92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4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0D2E0-93AB-47D7-86C8-4D2EBF9218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66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0D2E0-93AB-47D7-86C8-4D2EBF9218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50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6D2E-B9D4-4725-B7AD-DEE49D0AA5FA}" type="datetime1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9668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AC07-0CA8-4DD2-A0CB-D1314E1B7515}" type="datetime1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48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DFB3-EFC7-49A6-9363-E29E4954F54C}" type="datetime1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300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33EAD-3F99-416B-B74F-3F88D001FB3C}" type="datetime1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5994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31E2-713C-47C6-860B-ADC25E72D43B}" type="datetime1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958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59AA-C929-4444-833A-8D97E531B5C3}" type="datetime1">
              <a:rPr lang="el-GR" smtClean="0"/>
              <a:t>19/12/2019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563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1987-4343-43E4-A18C-1A8ABA76FBDA}" type="datetime1">
              <a:rPr lang="el-GR" smtClean="0"/>
              <a:t>19/12/2019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083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FE32-564E-419D-889C-FABA70DEF5D3}" type="datetime1">
              <a:rPr lang="el-GR" smtClean="0"/>
              <a:t>19/12/2019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94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651C-00AB-40CB-8A64-55B922775BB4}" type="datetime1">
              <a:rPr lang="el-GR" smtClean="0"/>
              <a:t>19/12/2019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519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C209-204C-4F22-8D74-C2B76F121D7B}" type="datetime1">
              <a:rPr lang="el-GR" smtClean="0"/>
              <a:t>19/12/2019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315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06B6-ED0A-424E-815C-972CD0CAE701}" type="datetime1">
              <a:rPr lang="el-GR" smtClean="0"/>
              <a:t>19/12/2019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3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4D72D-8C0F-46B7-8478-F1A6E943F4C7}" type="datetime1">
              <a:rPr lang="el-GR" smtClean="0"/>
              <a:t>19/12/2019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aseline="0">
                <a:solidFill>
                  <a:schemeClr val="tx1"/>
                </a:solidFill>
              </a:defRPr>
            </a:lvl1pPr>
          </a:lstStyle>
          <a:p>
            <a:fld id="{05AA83CF-D83F-4D13-8A48-E769A6AF572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253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</p:spPr>
        <p:txBody>
          <a:bodyPr/>
          <a:lstStyle/>
          <a:p>
            <a:r>
              <a:rPr lang="el-GR" dirty="0" smtClean="0"/>
              <a:t>Τίτλος εργασίας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456582"/>
            <a:ext cx="8534400" cy="1752600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Όνομα - Επώνυμο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Αριθμός Μητρώου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Μάθημα</a:t>
            </a:r>
          </a:p>
          <a:p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8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Αποτελέσματα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Συνέχεια…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78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1143000"/>
          </a:xfrm>
        </p:spPr>
        <p:txBody>
          <a:bodyPr/>
          <a:lstStyle/>
          <a:p>
            <a:r>
              <a:rPr lang="el-GR" dirty="0" smtClean="0"/>
              <a:t>Συμπεράσματα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525963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Κλείνετε την παρουσίαση με τα βασικά συμπεράσματα στα οποία καταλήγει η συγκεκριμένη εργασία, όπως:</a:t>
            </a:r>
          </a:p>
          <a:p>
            <a:pPr lvl="1" algn="just"/>
            <a:r>
              <a:rPr lang="el-GR" sz="2400" dirty="0"/>
              <a:t>Απολογισμός μεθόδων/αποτελεσμάτων</a:t>
            </a:r>
          </a:p>
          <a:p>
            <a:pPr lvl="1" algn="just"/>
            <a:r>
              <a:rPr lang="el-GR" sz="2400" dirty="0"/>
              <a:t>Σύγκριση</a:t>
            </a:r>
          </a:p>
          <a:p>
            <a:pPr lvl="1" algn="just"/>
            <a:r>
              <a:rPr lang="el-GR" sz="2400" dirty="0"/>
              <a:t>Πλεονεκτήματα από τη χρήση τους</a:t>
            </a:r>
          </a:p>
          <a:p>
            <a:pPr lvl="1" algn="just"/>
            <a:r>
              <a:rPr lang="el-GR" sz="2400" dirty="0"/>
              <a:t>Περιορισμοί</a:t>
            </a:r>
          </a:p>
          <a:p>
            <a:pPr lvl="1" algn="just"/>
            <a:r>
              <a:rPr lang="el-GR" sz="2400" dirty="0"/>
              <a:t>Μελλοντικές εφαρμογές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130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12</a:t>
            </a:fld>
            <a:endParaRPr lang="el-GR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1384" y="1359540"/>
            <a:ext cx="11161240" cy="5093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2400" dirty="0"/>
              <a:t>Συγκεντρωτικά η βιβλιογραφία που χρησιμοποιήσατε*.</a:t>
            </a:r>
          </a:p>
          <a:p>
            <a:pPr marL="0" indent="0" algn="just">
              <a:buNone/>
            </a:pPr>
            <a:endParaRPr lang="el-GR" sz="18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600" u="sng" dirty="0"/>
              <a:t>Αναφορά σε άρθρα συνεδρίων</a:t>
            </a:r>
            <a:r>
              <a:rPr lang="el-GR" sz="1600" dirty="0"/>
              <a:t>:</a:t>
            </a:r>
            <a:r>
              <a:rPr lang="en-US" sz="1600" dirty="0"/>
              <a:t> Author, A., Author, B., Author, C., and Author, D., “Title of conference paper”, </a:t>
            </a:r>
            <a:r>
              <a:rPr lang="en-US" sz="1600" i="1" dirty="0"/>
              <a:t>Name of conference</a:t>
            </a:r>
            <a:r>
              <a:rPr lang="en-US" sz="1600" dirty="0"/>
              <a:t>, Location, Date of conference, Publisher of Proceedings, Volume, Pages, Year of publication.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600" u="sng" dirty="0"/>
              <a:t>Αναφορά σε άρθρα περιοδικών</a:t>
            </a:r>
            <a:r>
              <a:rPr lang="el-GR" sz="1600" dirty="0"/>
              <a:t>:</a:t>
            </a:r>
            <a:r>
              <a:rPr lang="en-US" sz="1600" dirty="0"/>
              <a:t> Author, A., Author, B., Author, C., and Author, D., “Title of journal paper”, </a:t>
            </a:r>
            <a:r>
              <a:rPr lang="en-US" sz="1600" i="1" dirty="0"/>
              <a:t>Name of journal</a:t>
            </a:r>
            <a:r>
              <a:rPr lang="en-US" sz="1600" dirty="0"/>
              <a:t>, Volume, Pages, Year of publication.</a:t>
            </a:r>
            <a:endParaRPr lang="el-GR" sz="16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600" u="sng" dirty="0"/>
              <a:t>Παράδειγμα</a:t>
            </a:r>
            <a:r>
              <a:rPr lang="en-US" sz="1600" dirty="0"/>
              <a:t>: </a:t>
            </a:r>
            <a:r>
              <a:rPr lang="en-US" sz="1600" dirty="0" err="1"/>
              <a:t>LeCun</a:t>
            </a:r>
            <a:r>
              <a:rPr lang="en-US" sz="1600" dirty="0"/>
              <a:t>, Y., </a:t>
            </a:r>
            <a:r>
              <a:rPr lang="en-US" sz="1600" dirty="0" err="1"/>
              <a:t>Bengio</a:t>
            </a:r>
            <a:r>
              <a:rPr lang="en-US" sz="1600" dirty="0"/>
              <a:t>, Y., and Hinton, G., “Deep learning”, </a:t>
            </a:r>
            <a:r>
              <a:rPr lang="en-US" sz="1600" i="1" dirty="0"/>
              <a:t>Nature,</a:t>
            </a:r>
            <a:r>
              <a:rPr lang="en-US" sz="1600" dirty="0"/>
              <a:t> 521, pp. 436–444, 2015.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600" u="sng" dirty="0"/>
              <a:t>Αναφορά σε </a:t>
            </a:r>
            <a:r>
              <a:rPr lang="el-GR" sz="1600" u="sng" dirty="0" err="1"/>
              <a:t>ιστότοπους</a:t>
            </a:r>
            <a:r>
              <a:rPr lang="el-GR" sz="1600" dirty="0"/>
              <a:t>:</a:t>
            </a:r>
            <a:r>
              <a:rPr lang="en-US" sz="1600" dirty="0"/>
              <a:t> Author, A., “Title of website”, Date published online [Online]. URL (Date accessed).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600" u="sng" dirty="0"/>
              <a:t>Παράδειγμα</a:t>
            </a:r>
            <a:r>
              <a:rPr lang="en-US" sz="1600" dirty="0"/>
              <a:t>: </a:t>
            </a:r>
            <a:r>
              <a:rPr lang="en-US" sz="1600" dirty="0" err="1"/>
              <a:t>Github</a:t>
            </a:r>
            <a:r>
              <a:rPr lang="en-US" sz="1600" dirty="0"/>
              <a:t> Repository, “The Algorithms - Java: All Algorithms implemented in Java”, 2016 [Online]. https://github.com/TheAlgorithms/Java (Accessed 18/11/2019).</a:t>
            </a:r>
            <a:endParaRPr lang="el-GR" sz="16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el-GR" sz="16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600" dirty="0"/>
              <a:t>* Αντίστοιχες αναφορές θα πρέπει να υπάρχουν και στο τέλος κάθε διαφάνειας όταν γίνεται μέσα σε αυτή αναφορά σε ευρήματα/αποτελέσματα από προηγούμενες εργασίες ή όταν χρησιμοποιούνται στοιχεία όπως γραφήματα, εικόνες, πίνακες, εξισώσεις, κτλ.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9379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1143000"/>
          </a:xfrm>
        </p:spPr>
        <p:txBody>
          <a:bodyPr/>
          <a:lstStyle/>
          <a:p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2</a:t>
            </a:fld>
            <a:endParaRPr lang="el-GR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08000" y="1556792"/>
            <a:ext cx="10844584" cy="4525963"/>
          </a:xfrm>
        </p:spPr>
        <p:txBody>
          <a:bodyPr>
            <a:norm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l-GR" sz="2400" dirty="0"/>
              <a:t>Οι βασικές ενότητες της εργασίας.</a:t>
            </a:r>
          </a:p>
        </p:txBody>
      </p:sp>
    </p:spTree>
    <p:extLst>
      <p:ext uri="{BB962C8B-B14F-4D97-AF65-F5344CB8AC3E}">
        <p14:creationId xmlns:p14="http://schemas.microsoft.com/office/powerpoint/2010/main" val="380014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1143000"/>
          </a:xfrm>
        </p:spPr>
        <p:txBody>
          <a:bodyPr/>
          <a:lstStyle/>
          <a:p>
            <a:r>
              <a:rPr lang="el-GR" dirty="0" smtClean="0"/>
              <a:t>Σκοπός της εργασίας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3</a:t>
            </a:fld>
            <a:endParaRPr lang="el-GR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3206" y="1484784"/>
            <a:ext cx="11069194" cy="4525963"/>
          </a:xfrm>
        </p:spPr>
        <p:txBody>
          <a:bodyPr>
            <a:norm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l-GR" sz="2400" dirty="0"/>
              <a:t>Αναφέρετε συνοπτικά τα σημαντικότερα στοιχεία που σχετίζονται με το θέμα της εργασίας:</a:t>
            </a:r>
          </a:p>
          <a:p>
            <a:pPr marL="0" lvl="1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el-GR" sz="2400" dirty="0"/>
              <a:t>	- Με τι ασχολείται η εργασία.</a:t>
            </a:r>
          </a:p>
          <a:p>
            <a:pPr marL="0" lvl="1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el-GR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6867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1143000"/>
          </a:xfrm>
        </p:spPr>
        <p:txBody>
          <a:bodyPr/>
          <a:lstStyle/>
          <a:p>
            <a:r>
              <a:rPr lang="el-GR" dirty="0" smtClean="0"/>
              <a:t>Εισαγωγή στο πρόβλημα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484784"/>
            <a:ext cx="11103024" cy="452596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el-GR" sz="2400" dirty="0"/>
              <a:t>Περιγράψτε σύντομα το θέμα σας σε μερικές διαφάνειες.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el-GR" sz="2400" dirty="0"/>
              <a:t>Ορίστε το πρόβλημα που πρέπει να επιλυθεί στο συγκεκριμένο θέμα και πως το προσεγγίζουμε.</a:t>
            </a:r>
          </a:p>
          <a:p>
            <a:pPr marL="0" lvl="1" indent="0" algn="just">
              <a:buNone/>
            </a:pPr>
            <a:endParaRPr lang="el-GR" sz="2400" dirty="0"/>
          </a:p>
          <a:p>
            <a:pPr algn="just"/>
            <a:endParaRPr lang="el-GR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763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1143000"/>
          </a:xfrm>
        </p:spPr>
        <p:txBody>
          <a:bodyPr/>
          <a:lstStyle/>
          <a:p>
            <a:r>
              <a:rPr lang="el-GR" dirty="0" smtClean="0"/>
              <a:t>Εισαγωγή στο πρόβλημα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581014"/>
            <a:ext cx="11103024" cy="452596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el-GR" sz="2400" dirty="0" smtClean="0"/>
              <a:t>Συνέχεια…</a:t>
            </a:r>
            <a:endParaRPr lang="el-GR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71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1143000"/>
          </a:xfrm>
        </p:spPr>
        <p:txBody>
          <a:bodyPr/>
          <a:lstStyle/>
          <a:p>
            <a:r>
              <a:rPr lang="el-GR" dirty="0" smtClean="0"/>
              <a:t>Μέθοδοι – Εφαρμογές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484784"/>
            <a:ext cx="10972800" cy="452596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l-GR" sz="2400" dirty="0" smtClean="0"/>
              <a:t>Περιγραφή Μεθόδου </a:t>
            </a:r>
            <a:endParaRPr lang="el-GR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90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1143000"/>
          </a:xfrm>
        </p:spPr>
        <p:txBody>
          <a:bodyPr/>
          <a:lstStyle/>
          <a:p>
            <a:r>
              <a:rPr lang="el-GR" dirty="0" smtClean="0"/>
              <a:t>Μέθοδοι – Εφαρμογές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600201"/>
            <a:ext cx="10972800" cy="452596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el-GR" sz="2400" dirty="0" smtClean="0"/>
              <a:t>Αλγόριθμος</a:t>
            </a:r>
            <a:endParaRPr lang="el-GR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78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Παραδείγματα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8</a:t>
            </a:fld>
            <a:endParaRPr lang="el-G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– Εφαρμογές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2563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Αποτελέσματα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  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3CF-D83F-4D13-8A48-E769A6AF572C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14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338</Words>
  <Application>Microsoft Office PowerPoint</Application>
  <PresentationFormat>Widescreen</PresentationFormat>
  <Paragraphs>56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Τίτλος εργασίας</vt:lpstr>
      <vt:lpstr>Περιεχόμενα</vt:lpstr>
      <vt:lpstr>Σκοπός της εργασίας</vt:lpstr>
      <vt:lpstr>Εισαγωγή στο πρόβλημα</vt:lpstr>
      <vt:lpstr>Εισαγωγή στο πρόβλημα</vt:lpstr>
      <vt:lpstr>Μέθοδοι – Εφαρμογές</vt:lpstr>
      <vt:lpstr>Μέθοδοι – Εφαρμογές</vt:lpstr>
      <vt:lpstr>Μέθοδοι – Εφαρμογές</vt:lpstr>
      <vt:lpstr>Αποτελέσματα</vt:lpstr>
      <vt:lpstr>Αποτελέσματα</vt:lpstr>
      <vt:lpstr>Συμπεράσματα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εργασίας</dc:title>
  <dc:creator>Panagiota</dc:creator>
  <cp:lastModifiedBy>Panagiota</cp:lastModifiedBy>
  <cp:revision>33</cp:revision>
  <dcterms:created xsi:type="dcterms:W3CDTF">2013-11-11T10:07:57Z</dcterms:created>
  <dcterms:modified xsi:type="dcterms:W3CDTF">2019-12-19T10:51:49Z</dcterms:modified>
</cp:coreProperties>
</file>