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19FD-E3F9-3679-52A8-49B408352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96CD1-1997-893B-497B-5DA72A3DF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36F29-BDBA-612D-76BD-B744CFE4C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95461-8E40-1B88-DA9C-5E50074BF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A943A-5F77-3D0C-28F8-4D15701E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1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30B2C-FE2D-FDF6-BE3D-BCDE0F7F2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CC2366-9018-0A83-6EF1-811B9CC38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C91B7-FC48-5549-97A9-8FADA872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2D2E1-8C01-AB60-E6E2-382DC649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4826C-325C-2111-40BF-5728A7F1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12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12BED1-F9BD-444A-5A5A-9F925E165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BFCFC-7996-8ACE-1CE0-A4DAAA79E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5E540-3BCC-F576-4498-26CC3BD5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5034F-E392-9136-D95D-49BBB37D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FCAC9-708B-4F4C-C1AA-D813BA25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22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E496-E0ED-9D4F-791A-932739C1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5ADB3-0CA2-252E-66DC-4860E81E3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71C5A-87A8-32D5-50FE-00B7B7B7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19E42-46F0-EEEC-C151-61A9D7406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1D64A-C3CC-F760-17BB-3DBBC4020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6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7CD0-E92B-614C-F1F8-B007C5667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58039-A189-1142-B951-3396DE8F4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EC9C1-1010-1DB7-27F9-DABC0E340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C3BF2-0B65-261D-4BD8-3492B11F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7A3AC-CE87-E036-044C-382D84EA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2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557A-75D6-614F-8AC8-73036748B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05B03-CE0B-57DB-6D82-5DB27CD10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26BEB-5861-A7EA-F1B0-EB392AC38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F25F6-5BF1-FE1B-7BAB-E6FE35E2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A5417-7E77-CACA-11B9-384D5B59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1818D-EF59-CB8D-74DB-15C02394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3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6FA0-1314-3EFB-6D83-FEABA8F3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EE65F-3925-02D6-0316-1E75DA045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72B28-7AB6-20CD-3D44-3179023B1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4BC7B3-8331-1B98-2647-734B180DA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8D85EF-7375-7AA7-3A01-CC755BEE1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30B6FF-71D3-08E3-9EF7-A2B584AF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B8378B-6D24-17A9-936C-24E7AFA1D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B88047-9AA8-78DD-CC87-0B2F95F2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82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AB7E-21C0-22BC-F839-E00AAF82D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4047A5-5317-4091-FADA-CC7D8A56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B53E04-9D14-1930-BA90-7CB702079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27393-D07C-C9DB-0DD0-D7DF7BAA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95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889DA-9F91-D117-C1E8-4FE023780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072684-8D69-9FCF-A863-89B8D083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B8219-9129-AFAF-1AAB-86562011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4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E21EC-19B1-2523-0ACC-0356357A7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41052-D0E3-C5F0-784B-B87FF698F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3DAC5-0038-033F-3743-4ED335C1D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621A1-FE8E-D420-15AB-D40222D2D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8DB28-EFAE-7D52-39BF-5FCEB406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6B8B0-A3EF-85D1-ADB1-90D75AD1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3D2D-87DF-25EF-0DD9-5AC6AB369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B1CF04-A89E-0B9C-09D5-E1F32443C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767BE-ED5B-D898-86D3-3D8F9CF97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A7C48-3C80-7F85-7F86-A1EEC6C63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69DE0-6489-3A18-7B5A-37A01300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66879-1985-D001-BAAC-9B062440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1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7C662-FB55-DA05-5E4C-7ED81FE9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84182-B3A9-EA9D-D5EF-CD0AEF2CF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9F66-306F-47E8-47D2-49D2B5D3E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CC907-849A-46F2-94E0-2E5E3E12E54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4C60-C198-B518-9850-2326CA130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782A2-FD6B-8E1A-DA67-F0DEC4082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4D89-A06E-45C2-BFD7-540ED8EBB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79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6BDF-DF95-8750-58FD-917BB219E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Τμήμα Μηχανικών Επιστήμης Υλικών</a:t>
            </a:r>
            <a:br>
              <a:rPr lang="el-GR" sz="4400" dirty="0"/>
            </a:br>
            <a:r>
              <a:rPr lang="el-GR" sz="4400" dirty="0"/>
              <a:t>Πολυτεχνική Σχολή </a:t>
            </a:r>
            <a:br>
              <a:rPr lang="el-GR" sz="4400" dirty="0"/>
            </a:br>
            <a:r>
              <a:rPr lang="el-GR" sz="4400" dirty="0"/>
              <a:t>Πανεπιστήμιο Ιωαννίνων 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3948A-3294-3A55-BEA6-A6365E5B4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6831"/>
            <a:ext cx="9144000" cy="2387600"/>
          </a:xfrm>
        </p:spPr>
        <p:txBody>
          <a:bodyPr>
            <a:noAutofit/>
          </a:bodyPr>
          <a:lstStyle/>
          <a:p>
            <a:r>
              <a:rPr lang="el-GR" sz="3200" i="1" dirty="0"/>
              <a:t>[Τίτλος Εργασίας]</a:t>
            </a:r>
          </a:p>
          <a:p>
            <a:r>
              <a:rPr lang="el-GR" sz="3200" i="1" dirty="0"/>
              <a:t>[Μάθημα]</a:t>
            </a:r>
          </a:p>
          <a:p>
            <a:endParaRPr lang="el-GR" sz="3200" i="1" dirty="0"/>
          </a:p>
          <a:p>
            <a:r>
              <a:rPr lang="el-GR" sz="3200" i="1" dirty="0"/>
              <a:t>[Όνομα Επίθετο, Αριθμός Μητρώου]</a:t>
            </a:r>
          </a:p>
          <a:p>
            <a:endParaRPr lang="en-GB" sz="3200" i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6E2659-B8A6-76BE-072D-95A5CC3CF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74" y="247597"/>
            <a:ext cx="1426845" cy="14535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EE231DA-79F5-5AE9-8C65-E86C9643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983" y="19234"/>
            <a:ext cx="1140143" cy="191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45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0005-55C6-A3ED-FE23-12DAC2D59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ΠΕΡΙΕΧΟΜΕΝΑ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B77FC-12AD-61B2-EB17-3D64E3221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76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0005-55C6-A3ED-FE23-12DAC2D59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ΣΚΟΠΟΣ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B77FC-12AD-61B2-EB17-3D64E3221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400" dirty="0"/>
              <a:t>Αναφέρετε συνοπτικά τα σημαντικότερα στοιχεία που σχετίζονται με το θέμα της εργασίας:</a:t>
            </a:r>
            <a:endParaRPr lang="el-GR" sz="2400" i="1" dirty="0"/>
          </a:p>
          <a:p>
            <a:r>
              <a:rPr lang="el-GR" sz="2400" i="1" dirty="0"/>
              <a:t>Ποιος ειναι ο σκοπός της παρουσας εργασιας- Με τι ασχολείται η εργασία</a:t>
            </a:r>
          </a:p>
          <a:p>
            <a:pPr marL="0" indent="0">
              <a:buNone/>
            </a:pPr>
            <a:r>
              <a:rPr lang="el-GR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031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4A9A-E930-5BC4-B6BD-04509679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074A0-3FD1-7FAF-A5A6-3E33A6515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i="1" dirty="0"/>
              <a:t>Εισαγωγικά στοιχεια σχετικα με το θεμα-μεθοδο</a:t>
            </a:r>
          </a:p>
          <a:p>
            <a:r>
              <a:rPr lang="el-GR" sz="2400" i="1" dirty="0"/>
              <a:t>Επεξήγηση της μεθόδους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34103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DD8CF-4EA1-2590-2C2F-28127452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ΜΕΘΟΔΟΣ-ΑΛΓΟΡΙΘΜΟΣ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99947-7B30-A5DE-F629-27FB7FD47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i="1" dirty="0"/>
              <a:t>Παρουσιαση του αλγορίθμου 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83311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4B4D-CE34-8D7C-61E5-16876462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ΕΦΑΡΜΟΓΗ-ΠΑΡΑΔΕΙΓΜΑ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9A4A2-1AAC-F060-8785-86BD4ECD0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45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4B4D-CE34-8D7C-61E5-16876462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ΑΠΟΤΕΛΕΣΜΑΤΑ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9A4A2-1AAC-F060-8785-86BD4ECD0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400" i="1" dirty="0"/>
              <a:t>Αναφέρετε τα σημαντικότερα αποτελέσματα/ εφαρμογές που έχουν παρατηρηθεί στη βιβλιογραφία σχετικά με το θέμα της εργασίας.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18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4B4D-CE34-8D7C-61E5-16876462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ΣΥΜΠΕΡΑΣΜΑΤΑ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9A4A2-1AAC-F060-8785-86BD4ECD0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sz="2400" i="1" dirty="0"/>
              <a:t>Κλείνετε την παρουσίαση με τα βασικά συμπεράσματα στα οποία καταλήγει η συγκεκριμένη εργασία, όπως:</a:t>
            </a:r>
          </a:p>
          <a:p>
            <a:pPr lvl="1" algn="just"/>
            <a:r>
              <a:rPr lang="el-GR" sz="2400" i="1" dirty="0"/>
              <a:t>Πορίσματα</a:t>
            </a:r>
          </a:p>
          <a:p>
            <a:pPr lvl="1" algn="just"/>
            <a:r>
              <a:rPr lang="el-GR" sz="2400" i="1" dirty="0"/>
              <a:t>Σύγκριση</a:t>
            </a:r>
          </a:p>
          <a:p>
            <a:pPr lvl="1" algn="just"/>
            <a:r>
              <a:rPr lang="el-GR" sz="2400" i="1" dirty="0"/>
              <a:t>Πλεονεκτήματα της μεθόδου</a:t>
            </a:r>
          </a:p>
          <a:p>
            <a:pPr lvl="1" algn="just"/>
            <a:r>
              <a:rPr lang="el-GR" sz="2400" i="1" dirty="0"/>
              <a:t>Περιορισμοί</a:t>
            </a:r>
          </a:p>
        </p:txBody>
      </p:sp>
    </p:spTree>
    <p:extLst>
      <p:ext uri="{BB962C8B-B14F-4D97-AF65-F5344CB8AC3E}">
        <p14:creationId xmlns:p14="http://schemas.microsoft.com/office/powerpoint/2010/main" val="195847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4B4D-CE34-8D7C-61E5-16876462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ΒΙΒΛΙΟΓΡΑΦΙΑ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9A4A2-1AAC-F060-8785-86BD4ECD0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sz="4000" dirty="0"/>
              <a:t>Συγκεντρωτικά η βιβλιογραφία που χρησιμοποιήσατε*.</a:t>
            </a:r>
          </a:p>
          <a:p>
            <a:pPr marL="0" indent="0" algn="just">
              <a:buNone/>
            </a:pPr>
            <a:endParaRPr lang="el-GR" sz="32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800" u="sng" dirty="0"/>
              <a:t>Αναφορά σε άρθρα συνεδρίων</a:t>
            </a:r>
            <a:r>
              <a:rPr lang="el-GR" sz="2800" dirty="0"/>
              <a:t>:</a:t>
            </a:r>
            <a:r>
              <a:rPr lang="en-US" sz="2800" dirty="0"/>
              <a:t> Author, A., Author, B., Author, C., and Author, D., “Title of conference paper”, </a:t>
            </a:r>
            <a:r>
              <a:rPr lang="en-US" sz="2800" i="1" dirty="0"/>
              <a:t>Name of conference</a:t>
            </a:r>
            <a:r>
              <a:rPr lang="en-US" sz="2800" dirty="0"/>
              <a:t>, Location, Date of conference, Publisher of Proceedings, Volume, Pages, Year of publication.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800" u="sng" dirty="0"/>
              <a:t>Αναφορά σε άρθρα περιοδικών</a:t>
            </a:r>
            <a:r>
              <a:rPr lang="el-GR" sz="2800" dirty="0"/>
              <a:t>:</a:t>
            </a:r>
            <a:r>
              <a:rPr lang="en-US" sz="2800" dirty="0"/>
              <a:t> Author, A., Author, B., Author, C., and Author, D., “Title of journal paper”, </a:t>
            </a:r>
            <a:r>
              <a:rPr lang="en-US" sz="2800" i="1" dirty="0"/>
              <a:t>Name of journal</a:t>
            </a:r>
            <a:r>
              <a:rPr lang="en-US" sz="2800" dirty="0"/>
              <a:t>, Volume, Pages, Year of publication.</a:t>
            </a:r>
            <a:endParaRPr lang="el-GR" sz="28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800" u="sng" dirty="0"/>
              <a:t>Παράδειγμα</a:t>
            </a:r>
            <a:r>
              <a:rPr lang="en-US" sz="2800" dirty="0"/>
              <a:t>: </a:t>
            </a:r>
            <a:r>
              <a:rPr lang="en-US" sz="2800" dirty="0" err="1"/>
              <a:t>LeCun</a:t>
            </a:r>
            <a:r>
              <a:rPr lang="en-US" sz="2800" dirty="0"/>
              <a:t>, Y., </a:t>
            </a:r>
            <a:r>
              <a:rPr lang="en-US" sz="2800" dirty="0" err="1"/>
              <a:t>Bengio</a:t>
            </a:r>
            <a:r>
              <a:rPr lang="en-US" sz="2800" dirty="0"/>
              <a:t>, Y., and Hinton, G., “Deep learning”, </a:t>
            </a:r>
            <a:r>
              <a:rPr lang="en-US" sz="2800" i="1" dirty="0"/>
              <a:t>Nature,</a:t>
            </a:r>
            <a:r>
              <a:rPr lang="en-US" sz="2800" dirty="0"/>
              <a:t> 521, pp. 436–444, 2015.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800" u="sng" dirty="0"/>
              <a:t>Αναφορά σε ιστότοπους</a:t>
            </a:r>
            <a:r>
              <a:rPr lang="el-GR" sz="2800" dirty="0"/>
              <a:t>:</a:t>
            </a:r>
            <a:r>
              <a:rPr lang="en-US" sz="2800" dirty="0"/>
              <a:t> Author, A., “Title of website”, Date published online [Online]. URL (Date accessed).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800" u="sng" dirty="0"/>
              <a:t>Παράδειγμα</a:t>
            </a:r>
            <a:r>
              <a:rPr lang="en-US" sz="2800" dirty="0"/>
              <a:t>: </a:t>
            </a:r>
            <a:r>
              <a:rPr lang="en-US" sz="2800" dirty="0" err="1"/>
              <a:t>Github</a:t>
            </a:r>
            <a:r>
              <a:rPr lang="en-US" sz="2800" dirty="0"/>
              <a:t> Repository, “The Algorithms - Java: All Algorithms implemented in Java”, 2016 [Online]. https://github.com/TheAlgorithms/Java (Accessed 18/11/2019).</a:t>
            </a:r>
            <a:endParaRPr lang="el-GR" sz="28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l-GR" sz="28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800" dirty="0"/>
              <a:t>* Αντίστοιχες αναφορές θα πρέπει να υπάρχουν και στο τέλος κάθε διαφάνειας όταν γίνεται μέσα σε αυτή αναφορά σε ευρήματα/αποτελέσματα από προηγούμενες εργασίες ή όταν χρησιμοποιούνται στοιχεία όπως γραφήματα, εικόνες, πίνακες, εξισώσεις, κτλ.</a:t>
            </a:r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92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333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Τμήμα Μηχανικών Επιστήμης Υλικών Πολυτεχνική Σχολή  Πανεπιστήμιο Ιωαννίνων </vt:lpstr>
      <vt:lpstr>ΠΕΡΙΕΧΟΜΕΝΑ</vt:lpstr>
      <vt:lpstr>ΣΚΟΠΟΣ</vt:lpstr>
      <vt:lpstr>ΕΙΣΑΓΩΓΗ</vt:lpstr>
      <vt:lpstr>ΜΕΘΟΔΟΣ-ΑΛΓΟΡΙΘΜΟΣ</vt:lpstr>
      <vt:lpstr>ΕΦΑΡΜΟΓΗ-ΠΑΡΑΔΕΙΓΜΑ</vt:lpstr>
      <vt:lpstr>ΑΠΟΤΕΛΕΣΜΑΤΑ</vt:lpstr>
      <vt:lpstr>ΣΥΜΠΕΡΑΣΜΑΤΑ</vt:lpstr>
      <vt:lpstr>ΒΙΒΛΙΟΓΡΑΦΙΑ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Konstantina-Helen</dc:creator>
  <cp:lastModifiedBy>Konstantina-Helen</cp:lastModifiedBy>
  <cp:revision>12</cp:revision>
  <dcterms:created xsi:type="dcterms:W3CDTF">2022-10-05T07:43:53Z</dcterms:created>
  <dcterms:modified xsi:type="dcterms:W3CDTF">2022-10-05T10:45:58Z</dcterms:modified>
</cp:coreProperties>
</file>