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tiff" ContentType="image/tiff"/>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7"/>
  </p:notesMasterIdLst>
  <p:sldIdLst>
    <p:sldId id="256" r:id="rId2"/>
    <p:sldId id="274" r:id="rId3"/>
    <p:sldId id="342" r:id="rId4"/>
    <p:sldId id="343" r:id="rId5"/>
    <p:sldId id="345" r:id="rId6"/>
    <p:sldId id="346" r:id="rId7"/>
    <p:sldId id="368" r:id="rId8"/>
    <p:sldId id="347" r:id="rId9"/>
    <p:sldId id="348" r:id="rId10"/>
    <p:sldId id="369" r:id="rId11"/>
    <p:sldId id="349" r:id="rId12"/>
    <p:sldId id="350" r:id="rId13"/>
    <p:sldId id="372" r:id="rId14"/>
    <p:sldId id="371" r:id="rId15"/>
    <p:sldId id="353" r:id="rId16"/>
    <p:sldId id="354" r:id="rId17"/>
    <p:sldId id="373" r:id="rId18"/>
    <p:sldId id="355" r:id="rId19"/>
    <p:sldId id="374" r:id="rId20"/>
    <p:sldId id="356" r:id="rId21"/>
    <p:sldId id="357" r:id="rId22"/>
    <p:sldId id="358" r:id="rId23"/>
    <p:sldId id="375" r:id="rId24"/>
    <p:sldId id="359" r:id="rId25"/>
    <p:sldId id="360" r:id="rId26"/>
    <p:sldId id="361" r:id="rId27"/>
    <p:sldId id="362" r:id="rId28"/>
    <p:sldId id="363" r:id="rId29"/>
    <p:sldId id="364" r:id="rId30"/>
    <p:sldId id="365" r:id="rId31"/>
    <p:sldId id="366" r:id="rId32"/>
    <p:sldId id="376" r:id="rId33"/>
    <p:sldId id="377" r:id="rId34"/>
    <p:sldId id="367" r:id="rId35"/>
    <p:sldId id="378" r:id="rId36"/>
    <p:sldId id="382" r:id="rId37"/>
    <p:sldId id="383" r:id="rId38"/>
    <p:sldId id="384" r:id="rId39"/>
    <p:sldId id="385" r:id="rId40"/>
    <p:sldId id="394" r:id="rId41"/>
    <p:sldId id="386" r:id="rId42"/>
    <p:sldId id="387" r:id="rId43"/>
    <p:sldId id="388" r:id="rId44"/>
    <p:sldId id="389" r:id="rId45"/>
    <p:sldId id="390" r:id="rId46"/>
    <p:sldId id="391" r:id="rId47"/>
    <p:sldId id="395" r:id="rId48"/>
    <p:sldId id="392" r:id="rId49"/>
    <p:sldId id="393" r:id="rId50"/>
    <p:sldId id="396" r:id="rId51"/>
    <p:sldId id="443" r:id="rId52"/>
    <p:sldId id="444" r:id="rId53"/>
    <p:sldId id="445" r:id="rId54"/>
    <p:sldId id="446" r:id="rId55"/>
    <p:sldId id="397" r:id="rId56"/>
    <p:sldId id="398" r:id="rId57"/>
    <p:sldId id="399" r:id="rId58"/>
    <p:sldId id="400" r:id="rId59"/>
    <p:sldId id="401" r:id="rId60"/>
    <p:sldId id="402" r:id="rId61"/>
    <p:sldId id="437" r:id="rId62"/>
    <p:sldId id="405" r:id="rId63"/>
    <p:sldId id="406" r:id="rId64"/>
    <p:sldId id="438" r:id="rId65"/>
    <p:sldId id="439" r:id="rId66"/>
    <p:sldId id="407" r:id="rId67"/>
    <p:sldId id="408" r:id="rId68"/>
    <p:sldId id="440" r:id="rId69"/>
    <p:sldId id="409" r:id="rId70"/>
    <p:sldId id="410" r:id="rId71"/>
    <p:sldId id="411" r:id="rId72"/>
    <p:sldId id="441" r:id="rId73"/>
    <p:sldId id="412" r:id="rId74"/>
    <p:sldId id="414" r:id="rId75"/>
    <p:sldId id="416" r:id="rId76"/>
    <p:sldId id="417" r:id="rId77"/>
    <p:sldId id="418" r:id="rId78"/>
    <p:sldId id="421" r:id="rId79"/>
    <p:sldId id="422" r:id="rId80"/>
    <p:sldId id="423" r:id="rId81"/>
    <p:sldId id="424" r:id="rId82"/>
    <p:sldId id="425" r:id="rId83"/>
    <p:sldId id="426" r:id="rId84"/>
    <p:sldId id="427" r:id="rId85"/>
    <p:sldId id="428" r:id="rId86"/>
    <p:sldId id="429" r:id="rId87"/>
    <p:sldId id="430" r:id="rId88"/>
    <p:sldId id="431" r:id="rId89"/>
    <p:sldId id="432" r:id="rId90"/>
    <p:sldId id="433" r:id="rId91"/>
    <p:sldId id="434" r:id="rId92"/>
    <p:sldId id="442" r:id="rId93"/>
    <p:sldId id="435" r:id="rId94"/>
    <p:sldId id="436" r:id="rId95"/>
    <p:sldId id="449" r:id="rId96"/>
    <p:sldId id="450" r:id="rId97"/>
    <p:sldId id="451" r:id="rId98"/>
    <p:sldId id="452" r:id="rId99"/>
    <p:sldId id="453" r:id="rId100"/>
    <p:sldId id="454" r:id="rId101"/>
    <p:sldId id="455" r:id="rId102"/>
    <p:sldId id="456" r:id="rId103"/>
    <p:sldId id="457" r:id="rId104"/>
    <p:sldId id="458" r:id="rId105"/>
    <p:sldId id="459" r:id="rId106"/>
    <p:sldId id="460" r:id="rId107"/>
    <p:sldId id="461" r:id="rId108"/>
    <p:sldId id="462" r:id="rId109"/>
    <p:sldId id="463" r:id="rId110"/>
    <p:sldId id="464" r:id="rId111"/>
    <p:sldId id="465" r:id="rId112"/>
    <p:sldId id="466" r:id="rId113"/>
    <p:sldId id="467" r:id="rId114"/>
    <p:sldId id="468" r:id="rId115"/>
    <p:sldId id="469" r:id="rId116"/>
    <p:sldId id="470" r:id="rId117"/>
    <p:sldId id="471" r:id="rId118"/>
    <p:sldId id="472" r:id="rId119"/>
    <p:sldId id="473" r:id="rId120"/>
    <p:sldId id="474" r:id="rId121"/>
    <p:sldId id="475" r:id="rId122"/>
    <p:sldId id="476" r:id="rId123"/>
    <p:sldId id="477" r:id="rId124"/>
    <p:sldId id="478" r:id="rId125"/>
    <p:sldId id="479" r:id="rId126"/>
    <p:sldId id="480" r:id="rId127"/>
    <p:sldId id="481" r:id="rId128"/>
    <p:sldId id="482" r:id="rId129"/>
    <p:sldId id="483" r:id="rId130"/>
    <p:sldId id="484" r:id="rId131"/>
    <p:sldId id="485" r:id="rId132"/>
    <p:sldId id="486" r:id="rId133"/>
    <p:sldId id="487" r:id="rId134"/>
    <p:sldId id="488" r:id="rId135"/>
    <p:sldId id="489" r:id="rId136"/>
    <p:sldId id="490" r:id="rId137"/>
    <p:sldId id="491" r:id="rId138"/>
    <p:sldId id="510" r:id="rId139"/>
    <p:sldId id="493" r:id="rId140"/>
    <p:sldId id="494" r:id="rId141"/>
    <p:sldId id="495" r:id="rId142"/>
    <p:sldId id="496" r:id="rId143"/>
    <p:sldId id="497" r:id="rId144"/>
    <p:sldId id="498" r:id="rId145"/>
    <p:sldId id="499" r:id="rId146"/>
    <p:sldId id="500" r:id="rId147"/>
    <p:sldId id="501" r:id="rId148"/>
    <p:sldId id="502" r:id="rId149"/>
    <p:sldId id="503" r:id="rId150"/>
    <p:sldId id="504" r:id="rId151"/>
    <p:sldId id="505" r:id="rId152"/>
    <p:sldId id="506" r:id="rId153"/>
    <p:sldId id="507" r:id="rId154"/>
    <p:sldId id="508" r:id="rId155"/>
    <p:sldId id="509" r:id="rId156"/>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603" autoAdjust="0"/>
    <p:restoredTop sz="94491" autoAdjust="0"/>
  </p:normalViewPr>
  <p:slideViewPr>
    <p:cSldViewPr>
      <p:cViewPr varScale="1">
        <p:scale>
          <a:sx n="75" d="100"/>
          <a:sy n="75" d="100"/>
        </p:scale>
        <p:origin x="1531" y="53"/>
      </p:cViewPr>
      <p:guideLst>
        <p:guide orient="horz" pos="2160"/>
        <p:guide pos="2880"/>
      </p:guideLst>
    </p:cSldViewPr>
  </p:slideViewPr>
  <p:outlineViewPr>
    <p:cViewPr>
      <p:scale>
        <a:sx n="33" d="100"/>
        <a:sy n="33" d="100"/>
      </p:scale>
      <p:origin x="0" y="32106"/>
    </p:cViewPr>
  </p:outlineViewPr>
  <p:notesTextViewPr>
    <p:cViewPr>
      <p:scale>
        <a:sx n="100" d="100"/>
        <a:sy n="100" d="100"/>
      </p:scale>
      <p:origin x="0" y="0"/>
    </p:cViewPr>
  </p:notesTextViewPr>
  <p:sorterViewPr>
    <p:cViewPr>
      <p:scale>
        <a:sx n="66" d="100"/>
        <a:sy n="66" d="100"/>
      </p:scale>
      <p:origin x="0" y="14526"/>
    </p:cViewPr>
  </p:sorterViewPr>
  <p:gridSpacing cx="36004" cy="36004"/>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viewProps" Target="viewProps.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theme" Target="theme/theme1.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notesMaster" Target="notesMasters/notesMaster1.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5187FE-FEB4-4F51-AB14-B53E3A1888F6}" type="datetimeFigureOut">
              <a:rPr lang="en-US" smtClean="0"/>
              <a:pPr/>
              <a:t>9/28/2023</a:t>
            </a:fld>
            <a:endParaRPr lang="en-US"/>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33BB3AB-2641-463D-8E29-1FAA2D37E88A}" type="slidenum">
              <a:rPr lang="en-US" smtClean="0"/>
              <a:pPr/>
              <a:t>‹#›</a:t>
            </a:fld>
            <a:endParaRPr lang="en-US"/>
          </a:p>
        </p:txBody>
      </p:sp>
    </p:spTree>
    <p:extLst>
      <p:ext uri="{BB962C8B-B14F-4D97-AF65-F5344CB8AC3E}">
        <p14:creationId xmlns:p14="http://schemas.microsoft.com/office/powerpoint/2010/main" val="41904804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033BB3AB-2641-463D-8E29-1FAA2D37E88A}" type="slidenum">
              <a:rPr lang="en-US" smtClean="0"/>
              <a:pPr/>
              <a:t>46</a:t>
            </a:fld>
            <a:endParaRPr lang="en-US"/>
          </a:p>
        </p:txBody>
      </p:sp>
    </p:spTree>
    <p:extLst>
      <p:ext uri="{BB962C8B-B14F-4D97-AF65-F5344CB8AC3E}">
        <p14:creationId xmlns:p14="http://schemas.microsoft.com/office/powerpoint/2010/main" val="24318565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033BB3AB-2641-463D-8E29-1FAA2D37E88A}" type="slidenum">
              <a:rPr lang="en-US" smtClean="0"/>
              <a:pPr/>
              <a:t>64</a:t>
            </a:fld>
            <a:endParaRPr lang="en-US"/>
          </a:p>
        </p:txBody>
      </p:sp>
    </p:spTree>
    <p:extLst>
      <p:ext uri="{BB962C8B-B14F-4D97-AF65-F5344CB8AC3E}">
        <p14:creationId xmlns:p14="http://schemas.microsoft.com/office/powerpoint/2010/main" val="34407354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033BB3AB-2641-463D-8E29-1FAA2D37E88A}" type="slidenum">
              <a:rPr lang="en-US" smtClean="0"/>
              <a:pPr/>
              <a:t>94</a:t>
            </a:fld>
            <a:endParaRPr lang="en-US"/>
          </a:p>
        </p:txBody>
      </p:sp>
    </p:spTree>
    <p:extLst>
      <p:ext uri="{BB962C8B-B14F-4D97-AF65-F5344CB8AC3E}">
        <p14:creationId xmlns:p14="http://schemas.microsoft.com/office/powerpoint/2010/main" val="8449647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a:t>Kλικ για επεξεργασία του τίτλου</a:t>
            </a: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p>
        </p:txBody>
      </p:sp>
      <p:sp>
        <p:nvSpPr>
          <p:cNvPr id="4" name="3 - Θέση ημερομηνίας"/>
          <p:cNvSpPr>
            <a:spLocks noGrp="1"/>
          </p:cNvSpPr>
          <p:nvPr>
            <p:ph type="dt" sz="half" idx="10"/>
          </p:nvPr>
        </p:nvSpPr>
        <p:spPr/>
        <p:txBody>
          <a:bodyPr/>
          <a:lstStyle/>
          <a:p>
            <a:fld id="{6C13D76B-5EA2-4B22-BCA2-189EDA9EF494}" type="datetimeFigureOut">
              <a:rPr lang="el-GR" smtClean="0"/>
              <a:pPr/>
              <a:t>28/9/2023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C7CD733-A2E7-494C-AA54-F5FC14485DA2}"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6C13D76B-5EA2-4B22-BCA2-189EDA9EF494}" type="datetimeFigureOut">
              <a:rPr lang="el-GR" smtClean="0"/>
              <a:pPr/>
              <a:t>28/9/2023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C7CD733-A2E7-494C-AA54-F5FC14485DA2}"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a:t>Kλικ για επεξεργασία του τίτλου</a:t>
            </a: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6C13D76B-5EA2-4B22-BCA2-189EDA9EF494}" type="datetimeFigureOut">
              <a:rPr lang="el-GR" smtClean="0"/>
              <a:pPr/>
              <a:t>28/9/2023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C7CD733-A2E7-494C-AA54-F5FC14485DA2}"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22400"/>
            <a:ext cx="8229600" cy="1143000"/>
          </a:xfrm>
        </p:spPr>
        <p:txBody>
          <a:bodyPr/>
          <a:lstStyle/>
          <a:p>
            <a:r>
              <a:rPr lang="el-GR" dirty="0" err="1"/>
              <a:t>Kλικ</a:t>
            </a:r>
            <a:r>
              <a:rPr lang="el-GR" dirty="0"/>
              <a:t> για επεξεργασία του τίτλου</a:t>
            </a:r>
          </a:p>
        </p:txBody>
      </p:sp>
      <p:sp>
        <p:nvSpPr>
          <p:cNvPr id="3" name="2 - Θέση περιεχομένου"/>
          <p:cNvSpPr>
            <a:spLocks noGrp="1"/>
          </p:cNvSpPr>
          <p:nvPr>
            <p:ph idx="1"/>
          </p:nvPr>
        </p:nvSpPr>
        <p:spPr>
          <a:xfrm>
            <a:off x="457200" y="1420784"/>
            <a:ext cx="8229600" cy="4748400"/>
          </a:xfrm>
        </p:spPr>
        <p:txBody>
          <a:bodyPr/>
          <a:lstStyle/>
          <a:p>
            <a:pPr lvl="0"/>
            <a:r>
              <a:rPr lang="el-GR" dirty="0" err="1"/>
              <a:t>Kλικ</a:t>
            </a:r>
            <a:r>
              <a:rPr lang="el-GR" dirty="0"/>
              <a:t> για επεξεργασία των στυλ του υποδείγματος</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4" name="3 - Θέση ημερομηνίας"/>
          <p:cNvSpPr>
            <a:spLocks noGrp="1"/>
          </p:cNvSpPr>
          <p:nvPr>
            <p:ph type="dt" sz="half" idx="10"/>
          </p:nvPr>
        </p:nvSpPr>
        <p:spPr/>
        <p:txBody>
          <a:bodyPr/>
          <a:lstStyle/>
          <a:p>
            <a:fld id="{6C13D76B-5EA2-4B22-BCA2-189EDA9EF494}" type="datetimeFigureOut">
              <a:rPr lang="el-GR" smtClean="0"/>
              <a:pPr/>
              <a:t>28/9/2023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C7CD733-A2E7-494C-AA54-F5FC14485DA2}"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a:t>Kλικ για επεξεργασία του τίτλου</a:t>
            </a: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6C13D76B-5EA2-4B22-BCA2-189EDA9EF494}" type="datetimeFigureOut">
              <a:rPr lang="el-GR" smtClean="0"/>
              <a:pPr/>
              <a:t>28/9/2023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C7CD733-A2E7-494C-AA54-F5FC14485DA2}"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sz="half" idx="1"/>
          </p:nvPr>
        </p:nvSpPr>
        <p:spPr>
          <a:xfrm>
            <a:off x="457200" y="1422000"/>
            <a:ext cx="4038600" cy="4748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half" idx="2"/>
          </p:nvPr>
        </p:nvSpPr>
        <p:spPr>
          <a:xfrm>
            <a:off x="4648200" y="1422000"/>
            <a:ext cx="4038600" cy="4748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ημερομηνίας"/>
          <p:cNvSpPr>
            <a:spLocks noGrp="1"/>
          </p:cNvSpPr>
          <p:nvPr>
            <p:ph type="dt" sz="half" idx="10"/>
          </p:nvPr>
        </p:nvSpPr>
        <p:spPr/>
        <p:txBody>
          <a:bodyPr/>
          <a:lstStyle/>
          <a:p>
            <a:fld id="{6C13D76B-5EA2-4B22-BCA2-189EDA9EF494}" type="datetimeFigureOut">
              <a:rPr lang="el-GR" smtClean="0"/>
              <a:pPr/>
              <a:t>28/9/2023</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3C7CD733-A2E7-494C-AA54-F5FC14485DA2}"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a:t>Kλικ για επεξεργασία του τίτλου</a:t>
            </a: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6 - Θέση ημερομηνίας"/>
          <p:cNvSpPr>
            <a:spLocks noGrp="1"/>
          </p:cNvSpPr>
          <p:nvPr>
            <p:ph type="dt" sz="half" idx="10"/>
          </p:nvPr>
        </p:nvSpPr>
        <p:spPr/>
        <p:txBody>
          <a:bodyPr/>
          <a:lstStyle/>
          <a:p>
            <a:fld id="{6C13D76B-5EA2-4B22-BCA2-189EDA9EF494}" type="datetimeFigureOut">
              <a:rPr lang="el-GR" smtClean="0"/>
              <a:pPr/>
              <a:t>28/9/2023</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3C7CD733-A2E7-494C-AA54-F5FC14485DA2}"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ημερομηνίας"/>
          <p:cNvSpPr>
            <a:spLocks noGrp="1"/>
          </p:cNvSpPr>
          <p:nvPr>
            <p:ph type="dt" sz="half" idx="10"/>
          </p:nvPr>
        </p:nvSpPr>
        <p:spPr/>
        <p:txBody>
          <a:bodyPr/>
          <a:lstStyle/>
          <a:p>
            <a:fld id="{6C13D76B-5EA2-4B22-BCA2-189EDA9EF494}" type="datetimeFigureOut">
              <a:rPr lang="el-GR" smtClean="0"/>
              <a:pPr/>
              <a:t>28/9/2023</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3C7CD733-A2E7-494C-AA54-F5FC14485DA2}"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6C13D76B-5EA2-4B22-BCA2-189EDA9EF494}" type="datetimeFigureOut">
              <a:rPr lang="el-GR" smtClean="0"/>
              <a:pPr/>
              <a:t>28/9/2023</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3C7CD733-A2E7-494C-AA54-F5FC14485DA2}"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a:t>Kλικ για επεξεργασία του τίτλου</a:t>
            </a: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6C13D76B-5EA2-4B22-BCA2-189EDA9EF494}" type="datetimeFigureOut">
              <a:rPr lang="el-GR" smtClean="0"/>
              <a:pPr/>
              <a:t>28/9/2023</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3C7CD733-A2E7-494C-AA54-F5FC14485DA2}"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a:t>Kλικ για επεξεργασία του τίτλου</a:t>
            </a: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6C13D76B-5EA2-4B22-BCA2-189EDA9EF494}" type="datetimeFigureOut">
              <a:rPr lang="el-GR" smtClean="0"/>
              <a:pPr/>
              <a:t>28/9/2023</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3C7CD733-A2E7-494C-AA54-F5FC14485DA2}"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nvGraphicFramePr>
        <p:xfrm>
          <a:off x="0" y="0"/>
          <a:ext cx="9144000" cy="6858000"/>
        </p:xfrm>
        <a:graphic>
          <a:graphicData uri="http://schemas.openxmlformats.org/presentationml/2006/ole">
            <mc:AlternateContent xmlns:mc="http://schemas.openxmlformats.org/markup-compatibility/2006">
              <mc:Choice xmlns:v="urn:schemas-microsoft-com:vml" Requires="v">
                <p:oleObj name="Bitmap Image" r:id="rId13" imgW="3048426" imgH="2029108" progId="PBrush">
                  <p:embed/>
                </p:oleObj>
              </mc:Choice>
              <mc:Fallback>
                <p:oleObj name="Bitmap Image" r:id="rId13" imgW="3048426" imgH="2029108" progId="PBrush">
                  <p:embed/>
                  <p:pic>
                    <p:nvPicPr>
                      <p:cNvPr id="0" name="Picture 2"/>
                      <p:cNvPicPr>
                        <a:picLocks noChangeAspect="1" noChangeArrowheads="1"/>
                      </p:cNvPicPr>
                      <p:nvPr/>
                    </p:nvPicPr>
                    <p:blipFill>
                      <a:blip r:embed="rId14">
                        <a:lum bright="70000" contrast="-70000"/>
                        <a:graysc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1 - Θέση τίτλου"/>
          <p:cNvSpPr>
            <a:spLocks noGrp="1"/>
          </p:cNvSpPr>
          <p:nvPr>
            <p:ph type="title"/>
          </p:nvPr>
        </p:nvSpPr>
        <p:spPr>
          <a:xfrm>
            <a:off x="457200" y="121564"/>
            <a:ext cx="8229600" cy="1143000"/>
          </a:xfrm>
          <a:prstGeom prst="rect">
            <a:avLst/>
          </a:prstGeom>
        </p:spPr>
        <p:txBody>
          <a:bodyPr vert="horz" lIns="91440" tIns="45720" rIns="91440" bIns="45720" rtlCol="0" anchor="ctr">
            <a:normAutofit/>
          </a:bodyPr>
          <a:lstStyle/>
          <a:p>
            <a:r>
              <a:rPr lang="el-GR" dirty="0" err="1"/>
              <a:t>Kλικ</a:t>
            </a:r>
            <a:r>
              <a:rPr lang="el-GR" dirty="0"/>
              <a:t> για επεξεργασία του τίτλου</a:t>
            </a:r>
          </a:p>
        </p:txBody>
      </p:sp>
      <p:sp>
        <p:nvSpPr>
          <p:cNvPr id="3" name="2 - Θέση κειμένου"/>
          <p:cNvSpPr>
            <a:spLocks noGrp="1"/>
          </p:cNvSpPr>
          <p:nvPr>
            <p:ph type="body" idx="1"/>
          </p:nvPr>
        </p:nvSpPr>
        <p:spPr>
          <a:xfrm>
            <a:off x="457200" y="1420785"/>
            <a:ext cx="8229600" cy="4746690"/>
          </a:xfrm>
          <a:prstGeom prst="rect">
            <a:avLst/>
          </a:prstGeom>
        </p:spPr>
        <p:txBody>
          <a:bodyPr vert="horz" lIns="91440" tIns="45720" rIns="91440" bIns="45720" rtlCol="0">
            <a:normAutofit/>
          </a:bodyPr>
          <a:lstStyle/>
          <a:p>
            <a:pPr lvl="0"/>
            <a:r>
              <a:rPr lang="el-GR" dirty="0"/>
              <a:t>Kλικ για επεξεργασία των στυλ του υποδείγματος</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13D76B-5EA2-4B22-BCA2-189EDA9EF494}" type="datetimeFigureOut">
              <a:rPr lang="el-GR" smtClean="0"/>
              <a:pPr/>
              <a:t>28/9/2023</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7CD733-A2E7-494C-AA54-F5FC14485DA2}" type="slidenum">
              <a:rPr lang="el-GR" smtClean="0"/>
              <a:pPr/>
              <a:t>‹#›</a:t>
            </a:fld>
            <a:endParaRPr lang="el-GR"/>
          </a:p>
        </p:txBody>
      </p:sp>
      <p:pic>
        <p:nvPicPr>
          <p:cNvPr id="9" name="Picture 4" descr="medlab_logo"/>
          <p:cNvPicPr>
            <a:picLocks noChangeAspect="1" noChangeArrowheads="1"/>
          </p:cNvPicPr>
          <p:nvPr userDrawn="1"/>
        </p:nvPicPr>
        <p:blipFill>
          <a:blip r:embed="rId15" cstate="print"/>
          <a:srcRect/>
          <a:stretch>
            <a:fillRect/>
          </a:stretch>
        </p:blipFill>
        <p:spPr bwMode="auto">
          <a:xfrm>
            <a:off x="107950" y="6269038"/>
            <a:ext cx="1079500" cy="544512"/>
          </a:xfrm>
          <a:prstGeom prst="rect">
            <a:avLst/>
          </a:prstGeom>
          <a:noFill/>
        </p:spPr>
      </p:pic>
      <p:sp>
        <p:nvSpPr>
          <p:cNvPr id="10" name="Line 3"/>
          <p:cNvSpPr>
            <a:spLocks noChangeShapeType="1"/>
          </p:cNvSpPr>
          <p:nvPr userDrawn="1"/>
        </p:nvSpPr>
        <p:spPr bwMode="auto">
          <a:xfrm>
            <a:off x="107950" y="6237288"/>
            <a:ext cx="8964613" cy="0"/>
          </a:xfrm>
          <a:prstGeom prst="line">
            <a:avLst/>
          </a:prstGeom>
          <a:noFill/>
          <a:ln w="22225">
            <a:solidFill>
              <a:srgbClr val="1C3EEA"/>
            </a:solidFill>
            <a:round/>
            <a:headEnd/>
            <a:tailEnd/>
          </a:ln>
          <a:effectLst>
            <a:outerShdw dist="107763" dir="13500000" algn="ctr" rotWithShape="0">
              <a:schemeClr val="bg2">
                <a:alpha val="50000"/>
              </a:schemeClr>
            </a:outerShdw>
          </a:effectLst>
        </p:spPr>
        <p:txBody>
          <a:bodyPr/>
          <a:lstStyle/>
          <a:p>
            <a:endParaRPr lang="el-GR"/>
          </a:p>
        </p:txBody>
      </p:sp>
      <p:sp>
        <p:nvSpPr>
          <p:cNvPr id="12" name="TextBox 12"/>
          <p:cNvSpPr txBox="1"/>
          <p:nvPr userDrawn="1"/>
        </p:nvSpPr>
        <p:spPr>
          <a:xfrm>
            <a:off x="1223628" y="6417332"/>
            <a:ext cx="7596844" cy="276999"/>
          </a:xfrm>
          <a:prstGeom prst="rect">
            <a:avLst/>
          </a:prstGeom>
          <a:noFill/>
        </p:spPr>
        <p:txBody>
          <a:bodyPr wrap="square" rtlCol="0">
            <a:sp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200" dirty="0"/>
              <a:t>Το</a:t>
            </a:r>
            <a:r>
              <a:rPr lang="el-GR" sz="1200" baseline="0" dirty="0"/>
              <a:t> περιεχόμενο βασίζεται στο βιβλίο: Μ.Ν. </a:t>
            </a:r>
            <a:r>
              <a:rPr lang="el-GR" sz="1200" baseline="0" dirty="0" err="1"/>
              <a:t>Βραχάτης</a:t>
            </a:r>
            <a:r>
              <a:rPr lang="el-GR" sz="1200" baseline="0" dirty="0"/>
              <a:t>, Αριθμητική Ανάλυση, Κλειδάριθμος, 2012.</a:t>
            </a:r>
            <a:endParaRPr lang="en-GB" sz="1200"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0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67.bin"/><Relationship Id="rId13" Type="http://schemas.openxmlformats.org/officeDocument/2006/relationships/image" Target="../media/image62.wmf"/><Relationship Id="rId3" Type="http://schemas.openxmlformats.org/officeDocument/2006/relationships/image" Target="../media/image57.wmf"/><Relationship Id="rId7" Type="http://schemas.openxmlformats.org/officeDocument/2006/relationships/image" Target="../media/image59.wmf"/><Relationship Id="rId12" Type="http://schemas.openxmlformats.org/officeDocument/2006/relationships/oleObject" Target="../embeddings/oleObject69.bin"/><Relationship Id="rId2" Type="http://schemas.openxmlformats.org/officeDocument/2006/relationships/oleObject" Target="../embeddings/oleObject64.bin"/><Relationship Id="rId1" Type="http://schemas.openxmlformats.org/officeDocument/2006/relationships/slideLayout" Target="../slideLayouts/slideLayout2.xml"/><Relationship Id="rId6" Type="http://schemas.openxmlformats.org/officeDocument/2006/relationships/oleObject" Target="../embeddings/oleObject66.bin"/><Relationship Id="rId11" Type="http://schemas.openxmlformats.org/officeDocument/2006/relationships/image" Target="../media/image61.wmf"/><Relationship Id="rId5" Type="http://schemas.openxmlformats.org/officeDocument/2006/relationships/image" Target="../media/image58.wmf"/><Relationship Id="rId10" Type="http://schemas.openxmlformats.org/officeDocument/2006/relationships/oleObject" Target="../embeddings/oleObject68.bin"/><Relationship Id="rId4" Type="http://schemas.openxmlformats.org/officeDocument/2006/relationships/oleObject" Target="../embeddings/oleObject65.bin"/><Relationship Id="rId9" Type="http://schemas.openxmlformats.org/officeDocument/2006/relationships/image" Target="../media/image60.wmf"/></Relationships>
</file>

<file path=ppt/slides/_rels/slide100.xml.rels><?xml version="1.0" encoding="UTF-8" standalone="yes"?>
<Relationships xmlns="http://schemas.openxmlformats.org/package/2006/relationships"><Relationship Id="rId3" Type="http://schemas.openxmlformats.org/officeDocument/2006/relationships/image" Target="../media/image564.wmf"/><Relationship Id="rId2" Type="http://schemas.openxmlformats.org/officeDocument/2006/relationships/oleObject" Target="../embeddings/oleObject613.bin"/><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8" Type="http://schemas.openxmlformats.org/officeDocument/2006/relationships/oleObject" Target="../embeddings/oleObject617.bin"/><Relationship Id="rId13" Type="http://schemas.openxmlformats.org/officeDocument/2006/relationships/image" Target="../media/image570.wmf"/><Relationship Id="rId18" Type="http://schemas.openxmlformats.org/officeDocument/2006/relationships/oleObject" Target="../embeddings/oleObject622.bin"/><Relationship Id="rId3" Type="http://schemas.openxmlformats.org/officeDocument/2006/relationships/image" Target="../media/image565.wmf"/><Relationship Id="rId21" Type="http://schemas.openxmlformats.org/officeDocument/2006/relationships/image" Target="../media/image574.wmf"/><Relationship Id="rId7" Type="http://schemas.openxmlformats.org/officeDocument/2006/relationships/image" Target="../media/image567.wmf"/><Relationship Id="rId12" Type="http://schemas.openxmlformats.org/officeDocument/2006/relationships/oleObject" Target="../embeddings/oleObject619.bin"/><Relationship Id="rId17" Type="http://schemas.openxmlformats.org/officeDocument/2006/relationships/image" Target="../media/image572.wmf"/><Relationship Id="rId25" Type="http://schemas.openxmlformats.org/officeDocument/2006/relationships/image" Target="../media/image576.wmf"/><Relationship Id="rId2" Type="http://schemas.openxmlformats.org/officeDocument/2006/relationships/oleObject" Target="../embeddings/oleObject614.bin"/><Relationship Id="rId16" Type="http://schemas.openxmlformats.org/officeDocument/2006/relationships/oleObject" Target="../embeddings/oleObject621.bin"/><Relationship Id="rId20" Type="http://schemas.openxmlformats.org/officeDocument/2006/relationships/oleObject" Target="../embeddings/oleObject623.bin"/><Relationship Id="rId1" Type="http://schemas.openxmlformats.org/officeDocument/2006/relationships/slideLayout" Target="../slideLayouts/slideLayout2.xml"/><Relationship Id="rId6" Type="http://schemas.openxmlformats.org/officeDocument/2006/relationships/oleObject" Target="../embeddings/oleObject616.bin"/><Relationship Id="rId11" Type="http://schemas.openxmlformats.org/officeDocument/2006/relationships/image" Target="../media/image569.wmf"/><Relationship Id="rId24" Type="http://schemas.openxmlformats.org/officeDocument/2006/relationships/oleObject" Target="../embeddings/oleObject625.bin"/><Relationship Id="rId5" Type="http://schemas.openxmlformats.org/officeDocument/2006/relationships/image" Target="../media/image566.wmf"/><Relationship Id="rId15" Type="http://schemas.openxmlformats.org/officeDocument/2006/relationships/image" Target="../media/image571.wmf"/><Relationship Id="rId23" Type="http://schemas.openxmlformats.org/officeDocument/2006/relationships/image" Target="../media/image575.wmf"/><Relationship Id="rId10" Type="http://schemas.openxmlformats.org/officeDocument/2006/relationships/oleObject" Target="../embeddings/oleObject618.bin"/><Relationship Id="rId19" Type="http://schemas.openxmlformats.org/officeDocument/2006/relationships/image" Target="../media/image573.wmf"/><Relationship Id="rId4" Type="http://schemas.openxmlformats.org/officeDocument/2006/relationships/oleObject" Target="../embeddings/oleObject615.bin"/><Relationship Id="rId9" Type="http://schemas.openxmlformats.org/officeDocument/2006/relationships/image" Target="../media/image568.wmf"/><Relationship Id="rId14" Type="http://schemas.openxmlformats.org/officeDocument/2006/relationships/oleObject" Target="../embeddings/oleObject620.bin"/><Relationship Id="rId22" Type="http://schemas.openxmlformats.org/officeDocument/2006/relationships/oleObject" Target="../embeddings/oleObject624.bin"/></Relationships>
</file>

<file path=ppt/slides/_rels/slide102.xml.rels><?xml version="1.0" encoding="UTF-8" standalone="yes"?>
<Relationships xmlns="http://schemas.openxmlformats.org/package/2006/relationships"><Relationship Id="rId8" Type="http://schemas.openxmlformats.org/officeDocument/2006/relationships/oleObject" Target="../embeddings/oleObject629.bin"/><Relationship Id="rId13" Type="http://schemas.openxmlformats.org/officeDocument/2006/relationships/image" Target="../media/image582.wmf"/><Relationship Id="rId18" Type="http://schemas.openxmlformats.org/officeDocument/2006/relationships/image" Target="../media/image584.wmf"/><Relationship Id="rId3" Type="http://schemas.openxmlformats.org/officeDocument/2006/relationships/image" Target="../media/image577.wmf"/><Relationship Id="rId21" Type="http://schemas.openxmlformats.org/officeDocument/2006/relationships/oleObject" Target="../embeddings/oleObject636.bin"/><Relationship Id="rId7" Type="http://schemas.openxmlformats.org/officeDocument/2006/relationships/image" Target="../media/image579.wmf"/><Relationship Id="rId12" Type="http://schemas.openxmlformats.org/officeDocument/2006/relationships/oleObject" Target="../embeddings/oleObject631.bin"/><Relationship Id="rId17" Type="http://schemas.openxmlformats.org/officeDocument/2006/relationships/oleObject" Target="../embeddings/oleObject634.bin"/><Relationship Id="rId2" Type="http://schemas.openxmlformats.org/officeDocument/2006/relationships/oleObject" Target="../embeddings/oleObject626.bin"/><Relationship Id="rId16" Type="http://schemas.openxmlformats.org/officeDocument/2006/relationships/image" Target="../media/image583.wmf"/><Relationship Id="rId20" Type="http://schemas.openxmlformats.org/officeDocument/2006/relationships/image" Target="../media/image585.wmf"/><Relationship Id="rId1" Type="http://schemas.openxmlformats.org/officeDocument/2006/relationships/slideLayout" Target="../slideLayouts/slideLayout2.xml"/><Relationship Id="rId6" Type="http://schemas.openxmlformats.org/officeDocument/2006/relationships/oleObject" Target="../embeddings/oleObject628.bin"/><Relationship Id="rId11" Type="http://schemas.openxmlformats.org/officeDocument/2006/relationships/image" Target="../media/image581.wmf"/><Relationship Id="rId24" Type="http://schemas.openxmlformats.org/officeDocument/2006/relationships/image" Target="../media/image587.wmf"/><Relationship Id="rId5" Type="http://schemas.openxmlformats.org/officeDocument/2006/relationships/image" Target="../media/image578.wmf"/><Relationship Id="rId15" Type="http://schemas.openxmlformats.org/officeDocument/2006/relationships/oleObject" Target="../embeddings/oleObject633.bin"/><Relationship Id="rId23" Type="http://schemas.openxmlformats.org/officeDocument/2006/relationships/oleObject" Target="../embeddings/oleObject637.bin"/><Relationship Id="rId10" Type="http://schemas.openxmlformats.org/officeDocument/2006/relationships/oleObject" Target="../embeddings/oleObject630.bin"/><Relationship Id="rId19" Type="http://schemas.openxmlformats.org/officeDocument/2006/relationships/oleObject" Target="../embeddings/oleObject635.bin"/><Relationship Id="rId4" Type="http://schemas.openxmlformats.org/officeDocument/2006/relationships/oleObject" Target="../embeddings/oleObject627.bin"/><Relationship Id="rId9" Type="http://schemas.openxmlformats.org/officeDocument/2006/relationships/image" Target="../media/image580.wmf"/><Relationship Id="rId14" Type="http://schemas.openxmlformats.org/officeDocument/2006/relationships/oleObject" Target="../embeddings/oleObject632.bin"/><Relationship Id="rId22" Type="http://schemas.openxmlformats.org/officeDocument/2006/relationships/image" Target="../media/image586.wmf"/></Relationships>
</file>

<file path=ppt/slides/_rels/slide103.xml.rels><?xml version="1.0" encoding="UTF-8" standalone="yes"?>
<Relationships xmlns="http://schemas.openxmlformats.org/package/2006/relationships"><Relationship Id="rId8" Type="http://schemas.openxmlformats.org/officeDocument/2006/relationships/oleObject" Target="../embeddings/oleObject641.bin"/><Relationship Id="rId13" Type="http://schemas.openxmlformats.org/officeDocument/2006/relationships/oleObject" Target="../embeddings/oleObject644.bin"/><Relationship Id="rId3" Type="http://schemas.openxmlformats.org/officeDocument/2006/relationships/image" Target="../media/image588.wmf"/><Relationship Id="rId7" Type="http://schemas.openxmlformats.org/officeDocument/2006/relationships/image" Target="../media/image590.wmf"/><Relationship Id="rId12" Type="http://schemas.openxmlformats.org/officeDocument/2006/relationships/image" Target="../media/image592.wmf"/><Relationship Id="rId2" Type="http://schemas.openxmlformats.org/officeDocument/2006/relationships/oleObject" Target="../embeddings/oleObject638.bin"/><Relationship Id="rId1" Type="http://schemas.openxmlformats.org/officeDocument/2006/relationships/slideLayout" Target="../slideLayouts/slideLayout2.xml"/><Relationship Id="rId6" Type="http://schemas.openxmlformats.org/officeDocument/2006/relationships/oleObject" Target="../embeddings/oleObject640.bin"/><Relationship Id="rId11" Type="http://schemas.openxmlformats.org/officeDocument/2006/relationships/oleObject" Target="../embeddings/oleObject643.bin"/><Relationship Id="rId5" Type="http://schemas.openxmlformats.org/officeDocument/2006/relationships/image" Target="../media/image589.wmf"/><Relationship Id="rId10" Type="http://schemas.openxmlformats.org/officeDocument/2006/relationships/oleObject" Target="../embeddings/oleObject642.bin"/><Relationship Id="rId4" Type="http://schemas.openxmlformats.org/officeDocument/2006/relationships/oleObject" Target="../embeddings/oleObject639.bin"/><Relationship Id="rId9" Type="http://schemas.openxmlformats.org/officeDocument/2006/relationships/image" Target="../media/image591.wmf"/><Relationship Id="rId14" Type="http://schemas.openxmlformats.org/officeDocument/2006/relationships/image" Target="../media/image593.wmf"/></Relationships>
</file>

<file path=ppt/slides/_rels/slide104.xml.rels><?xml version="1.0" encoding="UTF-8" standalone="yes"?>
<Relationships xmlns="http://schemas.openxmlformats.org/package/2006/relationships"><Relationship Id="rId3" Type="http://schemas.openxmlformats.org/officeDocument/2006/relationships/image" Target="../media/image594.wmf"/><Relationship Id="rId7" Type="http://schemas.openxmlformats.org/officeDocument/2006/relationships/image" Target="../media/image596.wmf"/><Relationship Id="rId2" Type="http://schemas.openxmlformats.org/officeDocument/2006/relationships/oleObject" Target="../embeddings/oleObject645.bin"/><Relationship Id="rId1" Type="http://schemas.openxmlformats.org/officeDocument/2006/relationships/slideLayout" Target="../slideLayouts/slideLayout2.xml"/><Relationship Id="rId6" Type="http://schemas.openxmlformats.org/officeDocument/2006/relationships/oleObject" Target="../embeddings/oleObject647.bin"/><Relationship Id="rId5" Type="http://schemas.openxmlformats.org/officeDocument/2006/relationships/image" Target="../media/image595.wmf"/><Relationship Id="rId4" Type="http://schemas.openxmlformats.org/officeDocument/2006/relationships/oleObject" Target="../embeddings/oleObject646.bin"/></Relationships>
</file>

<file path=ppt/slides/_rels/slide105.xml.rels><?xml version="1.0" encoding="UTF-8" standalone="yes"?>
<Relationships xmlns="http://schemas.openxmlformats.org/package/2006/relationships"><Relationship Id="rId3" Type="http://schemas.openxmlformats.org/officeDocument/2006/relationships/image" Target="../media/image597.wmf"/><Relationship Id="rId2" Type="http://schemas.openxmlformats.org/officeDocument/2006/relationships/oleObject" Target="../embeddings/oleObject648.bin"/><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8" Type="http://schemas.openxmlformats.org/officeDocument/2006/relationships/oleObject" Target="../embeddings/oleObject652.bin"/><Relationship Id="rId13" Type="http://schemas.openxmlformats.org/officeDocument/2006/relationships/oleObject" Target="../embeddings/oleObject655.bin"/><Relationship Id="rId3" Type="http://schemas.openxmlformats.org/officeDocument/2006/relationships/image" Target="../media/image598.wmf"/><Relationship Id="rId7" Type="http://schemas.openxmlformats.org/officeDocument/2006/relationships/image" Target="../media/image600.wmf"/><Relationship Id="rId12" Type="http://schemas.openxmlformats.org/officeDocument/2006/relationships/oleObject" Target="../embeddings/oleObject654.bin"/><Relationship Id="rId2" Type="http://schemas.openxmlformats.org/officeDocument/2006/relationships/oleObject" Target="../embeddings/oleObject649.bin"/><Relationship Id="rId16" Type="http://schemas.openxmlformats.org/officeDocument/2006/relationships/image" Target="../media/image604.wmf"/><Relationship Id="rId1" Type="http://schemas.openxmlformats.org/officeDocument/2006/relationships/slideLayout" Target="../slideLayouts/slideLayout2.xml"/><Relationship Id="rId6" Type="http://schemas.openxmlformats.org/officeDocument/2006/relationships/oleObject" Target="../embeddings/oleObject651.bin"/><Relationship Id="rId11" Type="http://schemas.openxmlformats.org/officeDocument/2006/relationships/image" Target="../media/image602.wmf"/><Relationship Id="rId5" Type="http://schemas.openxmlformats.org/officeDocument/2006/relationships/image" Target="../media/image599.wmf"/><Relationship Id="rId15" Type="http://schemas.openxmlformats.org/officeDocument/2006/relationships/oleObject" Target="../embeddings/oleObject656.bin"/><Relationship Id="rId10" Type="http://schemas.openxmlformats.org/officeDocument/2006/relationships/oleObject" Target="../embeddings/oleObject653.bin"/><Relationship Id="rId4" Type="http://schemas.openxmlformats.org/officeDocument/2006/relationships/oleObject" Target="../embeddings/oleObject650.bin"/><Relationship Id="rId9" Type="http://schemas.openxmlformats.org/officeDocument/2006/relationships/image" Target="../media/image601.wmf"/><Relationship Id="rId14" Type="http://schemas.openxmlformats.org/officeDocument/2006/relationships/image" Target="../media/image603.wmf"/></Relationships>
</file>

<file path=ppt/slides/_rels/slide107.xml.rels><?xml version="1.0" encoding="UTF-8" standalone="yes"?>
<Relationships xmlns="http://schemas.openxmlformats.org/package/2006/relationships"><Relationship Id="rId3" Type="http://schemas.openxmlformats.org/officeDocument/2006/relationships/image" Target="../media/image605.wmf"/><Relationship Id="rId2" Type="http://schemas.openxmlformats.org/officeDocument/2006/relationships/oleObject" Target="../embeddings/oleObject657.bin"/><Relationship Id="rId1" Type="http://schemas.openxmlformats.org/officeDocument/2006/relationships/slideLayout" Target="../slideLayouts/slideLayout2.xml"/><Relationship Id="rId6" Type="http://schemas.openxmlformats.org/officeDocument/2006/relationships/image" Target="../media/image606.wmf"/><Relationship Id="rId5" Type="http://schemas.openxmlformats.org/officeDocument/2006/relationships/oleObject" Target="../embeddings/oleObject659.bin"/><Relationship Id="rId4" Type="http://schemas.openxmlformats.org/officeDocument/2006/relationships/oleObject" Target="../embeddings/oleObject658.bin"/></Relationships>
</file>

<file path=ppt/slides/_rels/slide108.xml.rels><?xml version="1.0" encoding="UTF-8" standalone="yes"?>
<Relationships xmlns="http://schemas.openxmlformats.org/package/2006/relationships"><Relationship Id="rId8" Type="http://schemas.openxmlformats.org/officeDocument/2006/relationships/oleObject" Target="../embeddings/oleObject663.bin"/><Relationship Id="rId3" Type="http://schemas.openxmlformats.org/officeDocument/2006/relationships/image" Target="../media/image607.wmf"/><Relationship Id="rId7" Type="http://schemas.openxmlformats.org/officeDocument/2006/relationships/image" Target="../media/image609.wmf"/><Relationship Id="rId2" Type="http://schemas.openxmlformats.org/officeDocument/2006/relationships/oleObject" Target="../embeddings/oleObject660.bin"/><Relationship Id="rId1" Type="http://schemas.openxmlformats.org/officeDocument/2006/relationships/slideLayout" Target="../slideLayouts/slideLayout2.xml"/><Relationship Id="rId6" Type="http://schemas.openxmlformats.org/officeDocument/2006/relationships/oleObject" Target="../embeddings/oleObject662.bin"/><Relationship Id="rId11" Type="http://schemas.openxmlformats.org/officeDocument/2006/relationships/image" Target="../media/image611.wmf"/><Relationship Id="rId5" Type="http://schemas.openxmlformats.org/officeDocument/2006/relationships/image" Target="../media/image608.wmf"/><Relationship Id="rId10" Type="http://schemas.openxmlformats.org/officeDocument/2006/relationships/oleObject" Target="../embeddings/oleObject664.bin"/><Relationship Id="rId4" Type="http://schemas.openxmlformats.org/officeDocument/2006/relationships/oleObject" Target="../embeddings/oleObject661.bin"/><Relationship Id="rId9" Type="http://schemas.openxmlformats.org/officeDocument/2006/relationships/image" Target="../media/image610.wmf"/></Relationships>
</file>

<file path=ppt/slides/_rels/slide109.xml.rels><?xml version="1.0" encoding="UTF-8" standalone="yes"?>
<Relationships xmlns="http://schemas.openxmlformats.org/package/2006/relationships"><Relationship Id="rId8" Type="http://schemas.openxmlformats.org/officeDocument/2006/relationships/oleObject" Target="../embeddings/oleObject668.bin"/><Relationship Id="rId3" Type="http://schemas.openxmlformats.org/officeDocument/2006/relationships/image" Target="../media/image612.wmf"/><Relationship Id="rId7" Type="http://schemas.openxmlformats.org/officeDocument/2006/relationships/image" Target="../media/image614.wmf"/><Relationship Id="rId2" Type="http://schemas.openxmlformats.org/officeDocument/2006/relationships/oleObject" Target="../embeddings/oleObject665.bin"/><Relationship Id="rId1" Type="http://schemas.openxmlformats.org/officeDocument/2006/relationships/slideLayout" Target="../slideLayouts/slideLayout2.xml"/><Relationship Id="rId6" Type="http://schemas.openxmlformats.org/officeDocument/2006/relationships/oleObject" Target="../embeddings/oleObject667.bin"/><Relationship Id="rId5" Type="http://schemas.openxmlformats.org/officeDocument/2006/relationships/image" Target="../media/image613.wmf"/><Relationship Id="rId4" Type="http://schemas.openxmlformats.org/officeDocument/2006/relationships/oleObject" Target="../embeddings/oleObject666.bin"/><Relationship Id="rId9" Type="http://schemas.openxmlformats.org/officeDocument/2006/relationships/image" Target="../media/image615.wmf"/></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73.bin"/><Relationship Id="rId3" Type="http://schemas.openxmlformats.org/officeDocument/2006/relationships/image" Target="../media/image63.wmf"/><Relationship Id="rId7" Type="http://schemas.openxmlformats.org/officeDocument/2006/relationships/image" Target="../media/image65.wmf"/><Relationship Id="rId2" Type="http://schemas.openxmlformats.org/officeDocument/2006/relationships/oleObject" Target="../embeddings/oleObject70.bin"/><Relationship Id="rId1" Type="http://schemas.openxmlformats.org/officeDocument/2006/relationships/slideLayout" Target="../slideLayouts/slideLayout2.xml"/><Relationship Id="rId6" Type="http://schemas.openxmlformats.org/officeDocument/2006/relationships/oleObject" Target="../embeddings/oleObject72.bin"/><Relationship Id="rId11" Type="http://schemas.openxmlformats.org/officeDocument/2006/relationships/image" Target="../media/image67.wmf"/><Relationship Id="rId5" Type="http://schemas.openxmlformats.org/officeDocument/2006/relationships/image" Target="../media/image64.wmf"/><Relationship Id="rId10" Type="http://schemas.openxmlformats.org/officeDocument/2006/relationships/oleObject" Target="../embeddings/oleObject74.bin"/><Relationship Id="rId4" Type="http://schemas.openxmlformats.org/officeDocument/2006/relationships/oleObject" Target="../embeddings/oleObject71.bin"/><Relationship Id="rId9" Type="http://schemas.openxmlformats.org/officeDocument/2006/relationships/image" Target="../media/image66.wmf"/></Relationships>
</file>

<file path=ppt/slides/_rels/slide110.xml.rels><?xml version="1.0" encoding="UTF-8" standalone="yes"?>
<Relationships xmlns="http://schemas.openxmlformats.org/package/2006/relationships"><Relationship Id="rId3" Type="http://schemas.openxmlformats.org/officeDocument/2006/relationships/image" Target="../media/image616.wmf"/><Relationship Id="rId7" Type="http://schemas.openxmlformats.org/officeDocument/2006/relationships/image" Target="../media/image618.wmf"/><Relationship Id="rId2" Type="http://schemas.openxmlformats.org/officeDocument/2006/relationships/oleObject" Target="../embeddings/oleObject669.bin"/><Relationship Id="rId1" Type="http://schemas.openxmlformats.org/officeDocument/2006/relationships/slideLayout" Target="../slideLayouts/slideLayout2.xml"/><Relationship Id="rId6" Type="http://schemas.openxmlformats.org/officeDocument/2006/relationships/oleObject" Target="../embeddings/oleObject671.bin"/><Relationship Id="rId5" Type="http://schemas.openxmlformats.org/officeDocument/2006/relationships/image" Target="../media/image617.wmf"/><Relationship Id="rId4" Type="http://schemas.openxmlformats.org/officeDocument/2006/relationships/oleObject" Target="../embeddings/oleObject670.bin"/></Relationships>
</file>

<file path=ppt/slides/_rels/slide111.xml.rels><?xml version="1.0" encoding="UTF-8" standalone="yes"?>
<Relationships xmlns="http://schemas.openxmlformats.org/package/2006/relationships"><Relationship Id="rId3" Type="http://schemas.openxmlformats.org/officeDocument/2006/relationships/image" Target="../media/image619.wmf"/><Relationship Id="rId7" Type="http://schemas.openxmlformats.org/officeDocument/2006/relationships/image" Target="../media/image621.wmf"/><Relationship Id="rId2" Type="http://schemas.openxmlformats.org/officeDocument/2006/relationships/oleObject" Target="../embeddings/oleObject672.bin"/><Relationship Id="rId1" Type="http://schemas.openxmlformats.org/officeDocument/2006/relationships/slideLayout" Target="../slideLayouts/slideLayout2.xml"/><Relationship Id="rId6" Type="http://schemas.openxmlformats.org/officeDocument/2006/relationships/oleObject" Target="../embeddings/oleObject674.bin"/><Relationship Id="rId5" Type="http://schemas.openxmlformats.org/officeDocument/2006/relationships/image" Target="../media/image620.wmf"/><Relationship Id="rId4" Type="http://schemas.openxmlformats.org/officeDocument/2006/relationships/oleObject" Target="../embeddings/oleObject673.bin"/></Relationships>
</file>

<file path=ppt/slides/_rels/slide112.xml.rels><?xml version="1.0" encoding="UTF-8" standalone="yes"?>
<Relationships xmlns="http://schemas.openxmlformats.org/package/2006/relationships"><Relationship Id="rId3" Type="http://schemas.openxmlformats.org/officeDocument/2006/relationships/image" Target="../media/image622.wmf"/><Relationship Id="rId2" Type="http://schemas.openxmlformats.org/officeDocument/2006/relationships/oleObject" Target="../embeddings/oleObject675.bin"/><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8" Type="http://schemas.openxmlformats.org/officeDocument/2006/relationships/image" Target="../media/image625.wmf"/><Relationship Id="rId13" Type="http://schemas.openxmlformats.org/officeDocument/2006/relationships/oleObject" Target="../embeddings/oleObject682.bin"/><Relationship Id="rId3" Type="http://schemas.openxmlformats.org/officeDocument/2006/relationships/image" Target="../media/image623.wmf"/><Relationship Id="rId7" Type="http://schemas.openxmlformats.org/officeDocument/2006/relationships/oleObject" Target="../embeddings/oleObject679.bin"/><Relationship Id="rId12" Type="http://schemas.openxmlformats.org/officeDocument/2006/relationships/image" Target="../media/image627.wmf"/><Relationship Id="rId2" Type="http://schemas.openxmlformats.org/officeDocument/2006/relationships/oleObject" Target="../embeddings/oleObject676.bin"/><Relationship Id="rId1" Type="http://schemas.openxmlformats.org/officeDocument/2006/relationships/slideLayout" Target="../slideLayouts/slideLayout2.xml"/><Relationship Id="rId6" Type="http://schemas.openxmlformats.org/officeDocument/2006/relationships/oleObject" Target="../embeddings/oleObject678.bin"/><Relationship Id="rId11" Type="http://schemas.openxmlformats.org/officeDocument/2006/relationships/oleObject" Target="../embeddings/oleObject681.bin"/><Relationship Id="rId5" Type="http://schemas.openxmlformats.org/officeDocument/2006/relationships/image" Target="../media/image624.wmf"/><Relationship Id="rId10" Type="http://schemas.openxmlformats.org/officeDocument/2006/relationships/image" Target="../media/image626.wmf"/><Relationship Id="rId4" Type="http://schemas.openxmlformats.org/officeDocument/2006/relationships/oleObject" Target="../embeddings/oleObject677.bin"/><Relationship Id="rId9" Type="http://schemas.openxmlformats.org/officeDocument/2006/relationships/oleObject" Target="../embeddings/oleObject680.bin"/><Relationship Id="rId14" Type="http://schemas.openxmlformats.org/officeDocument/2006/relationships/image" Target="../media/image628.wmf"/></Relationships>
</file>

<file path=ppt/slides/_rels/slide114.xml.rels><?xml version="1.0" encoding="UTF-8" standalone="yes"?>
<Relationships xmlns="http://schemas.openxmlformats.org/package/2006/relationships"><Relationship Id="rId8" Type="http://schemas.openxmlformats.org/officeDocument/2006/relationships/oleObject" Target="../embeddings/oleObject686.bin"/><Relationship Id="rId3" Type="http://schemas.openxmlformats.org/officeDocument/2006/relationships/image" Target="../media/image629.wmf"/><Relationship Id="rId7" Type="http://schemas.openxmlformats.org/officeDocument/2006/relationships/image" Target="../media/image631.wmf"/><Relationship Id="rId2" Type="http://schemas.openxmlformats.org/officeDocument/2006/relationships/oleObject" Target="../embeddings/oleObject683.bin"/><Relationship Id="rId1" Type="http://schemas.openxmlformats.org/officeDocument/2006/relationships/slideLayout" Target="../slideLayouts/slideLayout2.xml"/><Relationship Id="rId6" Type="http://schemas.openxmlformats.org/officeDocument/2006/relationships/oleObject" Target="../embeddings/oleObject685.bin"/><Relationship Id="rId11" Type="http://schemas.openxmlformats.org/officeDocument/2006/relationships/image" Target="../media/image633.wmf"/><Relationship Id="rId5" Type="http://schemas.openxmlformats.org/officeDocument/2006/relationships/image" Target="../media/image630.wmf"/><Relationship Id="rId10" Type="http://schemas.openxmlformats.org/officeDocument/2006/relationships/oleObject" Target="../embeddings/oleObject687.bin"/><Relationship Id="rId4" Type="http://schemas.openxmlformats.org/officeDocument/2006/relationships/oleObject" Target="../embeddings/oleObject684.bin"/><Relationship Id="rId9" Type="http://schemas.openxmlformats.org/officeDocument/2006/relationships/image" Target="../media/image632.wmf"/></Relationships>
</file>

<file path=ppt/slides/_rels/slide115.xml.rels><?xml version="1.0" encoding="UTF-8" standalone="yes"?>
<Relationships xmlns="http://schemas.openxmlformats.org/package/2006/relationships"><Relationship Id="rId3" Type="http://schemas.openxmlformats.org/officeDocument/2006/relationships/image" Target="../media/image634.wmf"/><Relationship Id="rId2" Type="http://schemas.openxmlformats.org/officeDocument/2006/relationships/oleObject" Target="../embeddings/oleObject688.bin"/><Relationship Id="rId1" Type="http://schemas.openxmlformats.org/officeDocument/2006/relationships/slideLayout" Target="../slideLayouts/slideLayout2.xml"/><Relationship Id="rId5" Type="http://schemas.openxmlformats.org/officeDocument/2006/relationships/image" Target="../media/image635.wmf"/><Relationship Id="rId4" Type="http://schemas.openxmlformats.org/officeDocument/2006/relationships/oleObject" Target="../embeddings/oleObject689.bin"/></Relationships>
</file>

<file path=ppt/slides/_rels/slide116.xml.rels><?xml version="1.0" encoding="UTF-8" standalone="yes"?>
<Relationships xmlns="http://schemas.openxmlformats.org/package/2006/relationships"><Relationship Id="rId8" Type="http://schemas.openxmlformats.org/officeDocument/2006/relationships/oleObject" Target="../embeddings/oleObject693.bin"/><Relationship Id="rId13" Type="http://schemas.openxmlformats.org/officeDocument/2006/relationships/image" Target="../media/image641.wmf"/><Relationship Id="rId3" Type="http://schemas.openxmlformats.org/officeDocument/2006/relationships/image" Target="../media/image636.wmf"/><Relationship Id="rId7" Type="http://schemas.openxmlformats.org/officeDocument/2006/relationships/image" Target="../media/image638.wmf"/><Relationship Id="rId12" Type="http://schemas.openxmlformats.org/officeDocument/2006/relationships/oleObject" Target="../embeddings/oleObject695.bin"/><Relationship Id="rId2" Type="http://schemas.openxmlformats.org/officeDocument/2006/relationships/oleObject" Target="../embeddings/oleObject690.bin"/><Relationship Id="rId1" Type="http://schemas.openxmlformats.org/officeDocument/2006/relationships/slideLayout" Target="../slideLayouts/slideLayout2.xml"/><Relationship Id="rId6" Type="http://schemas.openxmlformats.org/officeDocument/2006/relationships/oleObject" Target="../embeddings/oleObject692.bin"/><Relationship Id="rId11" Type="http://schemas.openxmlformats.org/officeDocument/2006/relationships/image" Target="../media/image640.wmf"/><Relationship Id="rId5" Type="http://schemas.openxmlformats.org/officeDocument/2006/relationships/image" Target="../media/image637.wmf"/><Relationship Id="rId15" Type="http://schemas.openxmlformats.org/officeDocument/2006/relationships/image" Target="../media/image642.wmf"/><Relationship Id="rId10" Type="http://schemas.openxmlformats.org/officeDocument/2006/relationships/oleObject" Target="../embeddings/oleObject694.bin"/><Relationship Id="rId4" Type="http://schemas.openxmlformats.org/officeDocument/2006/relationships/oleObject" Target="../embeddings/oleObject691.bin"/><Relationship Id="rId9" Type="http://schemas.openxmlformats.org/officeDocument/2006/relationships/image" Target="../media/image639.wmf"/><Relationship Id="rId14" Type="http://schemas.openxmlformats.org/officeDocument/2006/relationships/oleObject" Target="../embeddings/oleObject696.bin"/></Relationships>
</file>

<file path=ppt/slides/_rels/slide117.xml.rels><?xml version="1.0" encoding="UTF-8" standalone="yes"?>
<Relationships xmlns="http://schemas.openxmlformats.org/package/2006/relationships"><Relationship Id="rId3" Type="http://schemas.openxmlformats.org/officeDocument/2006/relationships/image" Target="../media/image643.wmf"/><Relationship Id="rId2" Type="http://schemas.openxmlformats.org/officeDocument/2006/relationships/oleObject" Target="../embeddings/oleObject697.bin"/><Relationship Id="rId1" Type="http://schemas.openxmlformats.org/officeDocument/2006/relationships/slideLayout" Target="../slideLayouts/slideLayout2.xml"/><Relationship Id="rId5" Type="http://schemas.openxmlformats.org/officeDocument/2006/relationships/image" Target="../media/image644.wmf"/><Relationship Id="rId4" Type="http://schemas.openxmlformats.org/officeDocument/2006/relationships/oleObject" Target="../embeddings/oleObject698.bin"/></Relationships>
</file>

<file path=ppt/slides/_rels/slide118.xml.rels><?xml version="1.0" encoding="UTF-8" standalone="yes"?>
<Relationships xmlns="http://schemas.openxmlformats.org/package/2006/relationships"><Relationship Id="rId3" Type="http://schemas.openxmlformats.org/officeDocument/2006/relationships/image" Target="../media/image645.wmf"/><Relationship Id="rId2" Type="http://schemas.openxmlformats.org/officeDocument/2006/relationships/oleObject" Target="../embeddings/oleObject699.bin"/><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image" Target="../media/image646.wmf"/><Relationship Id="rId7" Type="http://schemas.openxmlformats.org/officeDocument/2006/relationships/image" Target="../media/image648.wmf"/><Relationship Id="rId2" Type="http://schemas.openxmlformats.org/officeDocument/2006/relationships/oleObject" Target="../embeddings/oleObject700.bin"/><Relationship Id="rId1" Type="http://schemas.openxmlformats.org/officeDocument/2006/relationships/slideLayout" Target="../slideLayouts/slideLayout2.xml"/><Relationship Id="rId6" Type="http://schemas.openxmlformats.org/officeDocument/2006/relationships/oleObject" Target="../embeddings/oleObject702.bin"/><Relationship Id="rId5" Type="http://schemas.openxmlformats.org/officeDocument/2006/relationships/image" Target="../media/image647.wmf"/><Relationship Id="rId4" Type="http://schemas.openxmlformats.org/officeDocument/2006/relationships/oleObject" Target="../embeddings/oleObject701.bin"/></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78.bin"/><Relationship Id="rId3" Type="http://schemas.openxmlformats.org/officeDocument/2006/relationships/image" Target="../media/image68.wmf"/><Relationship Id="rId7" Type="http://schemas.openxmlformats.org/officeDocument/2006/relationships/image" Target="../media/image70.wmf"/><Relationship Id="rId12" Type="http://schemas.openxmlformats.org/officeDocument/2006/relationships/oleObject" Target="../embeddings/oleObject80.bin"/><Relationship Id="rId2" Type="http://schemas.openxmlformats.org/officeDocument/2006/relationships/oleObject" Target="../embeddings/oleObject75.bin"/><Relationship Id="rId1" Type="http://schemas.openxmlformats.org/officeDocument/2006/relationships/slideLayout" Target="../slideLayouts/slideLayout2.xml"/><Relationship Id="rId6" Type="http://schemas.openxmlformats.org/officeDocument/2006/relationships/oleObject" Target="../embeddings/oleObject77.bin"/><Relationship Id="rId11" Type="http://schemas.openxmlformats.org/officeDocument/2006/relationships/image" Target="../media/image72.wmf"/><Relationship Id="rId5" Type="http://schemas.openxmlformats.org/officeDocument/2006/relationships/image" Target="../media/image69.wmf"/><Relationship Id="rId10" Type="http://schemas.openxmlformats.org/officeDocument/2006/relationships/oleObject" Target="../embeddings/oleObject79.bin"/><Relationship Id="rId4" Type="http://schemas.openxmlformats.org/officeDocument/2006/relationships/oleObject" Target="../embeddings/oleObject76.bin"/><Relationship Id="rId9" Type="http://schemas.openxmlformats.org/officeDocument/2006/relationships/image" Target="../media/image71.wmf"/></Relationships>
</file>

<file path=ppt/slides/_rels/slide120.xml.rels><?xml version="1.0" encoding="UTF-8" standalone="yes"?>
<Relationships xmlns="http://schemas.openxmlformats.org/package/2006/relationships"><Relationship Id="rId8" Type="http://schemas.openxmlformats.org/officeDocument/2006/relationships/oleObject" Target="../embeddings/oleObject706.bin"/><Relationship Id="rId3" Type="http://schemas.openxmlformats.org/officeDocument/2006/relationships/image" Target="../media/image649.wmf"/><Relationship Id="rId7" Type="http://schemas.openxmlformats.org/officeDocument/2006/relationships/image" Target="../media/image651.wmf"/><Relationship Id="rId2" Type="http://schemas.openxmlformats.org/officeDocument/2006/relationships/oleObject" Target="../embeddings/oleObject703.bin"/><Relationship Id="rId1" Type="http://schemas.openxmlformats.org/officeDocument/2006/relationships/slideLayout" Target="../slideLayouts/slideLayout2.xml"/><Relationship Id="rId6" Type="http://schemas.openxmlformats.org/officeDocument/2006/relationships/oleObject" Target="../embeddings/oleObject705.bin"/><Relationship Id="rId5" Type="http://schemas.openxmlformats.org/officeDocument/2006/relationships/image" Target="../media/image650.wmf"/><Relationship Id="rId4" Type="http://schemas.openxmlformats.org/officeDocument/2006/relationships/oleObject" Target="../embeddings/oleObject704.bin"/><Relationship Id="rId9" Type="http://schemas.openxmlformats.org/officeDocument/2006/relationships/image" Target="../media/image652.wmf"/></Relationships>
</file>

<file path=ppt/slides/_rels/slide121.xml.rels><?xml version="1.0" encoding="UTF-8" standalone="yes"?>
<Relationships xmlns="http://schemas.openxmlformats.org/package/2006/relationships"><Relationship Id="rId3" Type="http://schemas.openxmlformats.org/officeDocument/2006/relationships/image" Target="../media/image653.wmf"/><Relationship Id="rId7" Type="http://schemas.openxmlformats.org/officeDocument/2006/relationships/image" Target="../media/image655.wmf"/><Relationship Id="rId2" Type="http://schemas.openxmlformats.org/officeDocument/2006/relationships/oleObject" Target="../embeddings/oleObject707.bin"/><Relationship Id="rId1" Type="http://schemas.openxmlformats.org/officeDocument/2006/relationships/slideLayout" Target="../slideLayouts/slideLayout2.xml"/><Relationship Id="rId6" Type="http://schemas.openxmlformats.org/officeDocument/2006/relationships/oleObject" Target="../embeddings/oleObject709.bin"/><Relationship Id="rId5" Type="http://schemas.openxmlformats.org/officeDocument/2006/relationships/image" Target="../media/image654.wmf"/><Relationship Id="rId4" Type="http://schemas.openxmlformats.org/officeDocument/2006/relationships/oleObject" Target="../embeddings/oleObject708.bin"/></Relationships>
</file>

<file path=ppt/slides/_rels/slide122.xml.rels><?xml version="1.0" encoding="UTF-8" standalone="yes"?>
<Relationships xmlns="http://schemas.openxmlformats.org/package/2006/relationships"><Relationship Id="rId3" Type="http://schemas.openxmlformats.org/officeDocument/2006/relationships/image" Target="../media/image635.wmf"/><Relationship Id="rId2" Type="http://schemas.openxmlformats.org/officeDocument/2006/relationships/oleObject" Target="../embeddings/oleObject710.bin"/><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3" Type="http://schemas.openxmlformats.org/officeDocument/2006/relationships/image" Target="../media/image656.wmf"/><Relationship Id="rId7" Type="http://schemas.openxmlformats.org/officeDocument/2006/relationships/image" Target="../media/image658.wmf"/><Relationship Id="rId2" Type="http://schemas.openxmlformats.org/officeDocument/2006/relationships/oleObject" Target="../embeddings/oleObject711.bin"/><Relationship Id="rId1" Type="http://schemas.openxmlformats.org/officeDocument/2006/relationships/slideLayout" Target="../slideLayouts/slideLayout2.xml"/><Relationship Id="rId6" Type="http://schemas.openxmlformats.org/officeDocument/2006/relationships/oleObject" Target="../embeddings/oleObject713.bin"/><Relationship Id="rId5" Type="http://schemas.openxmlformats.org/officeDocument/2006/relationships/image" Target="../media/image657.wmf"/><Relationship Id="rId4" Type="http://schemas.openxmlformats.org/officeDocument/2006/relationships/oleObject" Target="../embeddings/oleObject712.bin"/></Relationships>
</file>

<file path=ppt/slides/_rels/slide125.xml.rels><?xml version="1.0" encoding="UTF-8" standalone="yes"?>
<Relationships xmlns="http://schemas.openxmlformats.org/package/2006/relationships"><Relationship Id="rId3" Type="http://schemas.openxmlformats.org/officeDocument/2006/relationships/image" Target="../media/image659.wmf"/><Relationship Id="rId2" Type="http://schemas.openxmlformats.org/officeDocument/2006/relationships/oleObject" Target="../embeddings/oleObject714.bin"/><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3" Type="http://schemas.openxmlformats.org/officeDocument/2006/relationships/image" Target="../media/image660.wmf"/><Relationship Id="rId7" Type="http://schemas.openxmlformats.org/officeDocument/2006/relationships/image" Target="../media/image662.wmf"/><Relationship Id="rId2" Type="http://schemas.openxmlformats.org/officeDocument/2006/relationships/oleObject" Target="../embeddings/oleObject715.bin"/><Relationship Id="rId1" Type="http://schemas.openxmlformats.org/officeDocument/2006/relationships/slideLayout" Target="../slideLayouts/slideLayout2.xml"/><Relationship Id="rId6" Type="http://schemas.openxmlformats.org/officeDocument/2006/relationships/oleObject" Target="../embeddings/oleObject717.bin"/><Relationship Id="rId5" Type="http://schemas.openxmlformats.org/officeDocument/2006/relationships/image" Target="../media/image661.wmf"/><Relationship Id="rId4" Type="http://schemas.openxmlformats.org/officeDocument/2006/relationships/oleObject" Target="../embeddings/oleObject716.bin"/></Relationships>
</file>

<file path=ppt/slides/_rels/slide127.xml.rels><?xml version="1.0" encoding="UTF-8" standalone="yes"?>
<Relationships xmlns="http://schemas.openxmlformats.org/package/2006/relationships"><Relationship Id="rId3" Type="http://schemas.openxmlformats.org/officeDocument/2006/relationships/image" Target="../media/image663.wmf"/><Relationship Id="rId2" Type="http://schemas.openxmlformats.org/officeDocument/2006/relationships/oleObject" Target="../embeddings/oleObject718.bin"/><Relationship Id="rId1" Type="http://schemas.openxmlformats.org/officeDocument/2006/relationships/slideLayout" Target="../slideLayouts/slideLayout2.xml"/><Relationship Id="rId5" Type="http://schemas.openxmlformats.org/officeDocument/2006/relationships/image" Target="../media/image664.wmf"/><Relationship Id="rId4" Type="http://schemas.openxmlformats.org/officeDocument/2006/relationships/oleObject" Target="../embeddings/oleObject719.bin"/></Relationships>
</file>

<file path=ppt/slides/_rels/slide128.xml.rels><?xml version="1.0" encoding="UTF-8" standalone="yes"?>
<Relationships xmlns="http://schemas.openxmlformats.org/package/2006/relationships"><Relationship Id="rId3" Type="http://schemas.openxmlformats.org/officeDocument/2006/relationships/image" Target="../media/image665.wmf"/><Relationship Id="rId2" Type="http://schemas.openxmlformats.org/officeDocument/2006/relationships/oleObject" Target="../embeddings/oleObject720.bin"/><Relationship Id="rId1" Type="http://schemas.openxmlformats.org/officeDocument/2006/relationships/slideLayout" Target="../slideLayouts/slideLayout2.xml"/><Relationship Id="rId5" Type="http://schemas.openxmlformats.org/officeDocument/2006/relationships/image" Target="../media/image666.wmf"/><Relationship Id="rId4" Type="http://schemas.openxmlformats.org/officeDocument/2006/relationships/oleObject" Target="../embeddings/oleObject721.bin"/></Relationships>
</file>

<file path=ppt/slides/_rels/slide129.xml.rels><?xml version="1.0" encoding="UTF-8" standalone="yes"?>
<Relationships xmlns="http://schemas.openxmlformats.org/package/2006/relationships"><Relationship Id="rId8" Type="http://schemas.openxmlformats.org/officeDocument/2006/relationships/oleObject" Target="../embeddings/oleObject725.bin"/><Relationship Id="rId13" Type="http://schemas.openxmlformats.org/officeDocument/2006/relationships/image" Target="../media/image672.wmf"/><Relationship Id="rId3" Type="http://schemas.openxmlformats.org/officeDocument/2006/relationships/image" Target="../media/image667.wmf"/><Relationship Id="rId7" Type="http://schemas.openxmlformats.org/officeDocument/2006/relationships/image" Target="../media/image669.wmf"/><Relationship Id="rId12" Type="http://schemas.openxmlformats.org/officeDocument/2006/relationships/oleObject" Target="../embeddings/oleObject727.bin"/><Relationship Id="rId17" Type="http://schemas.openxmlformats.org/officeDocument/2006/relationships/image" Target="../media/image674.wmf"/><Relationship Id="rId2" Type="http://schemas.openxmlformats.org/officeDocument/2006/relationships/oleObject" Target="../embeddings/oleObject722.bin"/><Relationship Id="rId16" Type="http://schemas.openxmlformats.org/officeDocument/2006/relationships/oleObject" Target="../embeddings/oleObject729.bin"/><Relationship Id="rId1" Type="http://schemas.openxmlformats.org/officeDocument/2006/relationships/slideLayout" Target="../slideLayouts/slideLayout2.xml"/><Relationship Id="rId6" Type="http://schemas.openxmlformats.org/officeDocument/2006/relationships/oleObject" Target="../embeddings/oleObject724.bin"/><Relationship Id="rId11" Type="http://schemas.openxmlformats.org/officeDocument/2006/relationships/image" Target="../media/image671.wmf"/><Relationship Id="rId5" Type="http://schemas.openxmlformats.org/officeDocument/2006/relationships/image" Target="../media/image668.wmf"/><Relationship Id="rId15" Type="http://schemas.openxmlformats.org/officeDocument/2006/relationships/image" Target="../media/image673.wmf"/><Relationship Id="rId10" Type="http://schemas.openxmlformats.org/officeDocument/2006/relationships/oleObject" Target="../embeddings/oleObject726.bin"/><Relationship Id="rId4" Type="http://schemas.openxmlformats.org/officeDocument/2006/relationships/oleObject" Target="../embeddings/oleObject723.bin"/><Relationship Id="rId9" Type="http://schemas.openxmlformats.org/officeDocument/2006/relationships/image" Target="../media/image670.wmf"/><Relationship Id="rId14" Type="http://schemas.openxmlformats.org/officeDocument/2006/relationships/oleObject" Target="../embeddings/oleObject728.bin"/></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84.bin"/><Relationship Id="rId3" Type="http://schemas.openxmlformats.org/officeDocument/2006/relationships/image" Target="../media/image73.wmf"/><Relationship Id="rId7" Type="http://schemas.openxmlformats.org/officeDocument/2006/relationships/image" Target="../media/image75.wmf"/><Relationship Id="rId2" Type="http://schemas.openxmlformats.org/officeDocument/2006/relationships/oleObject" Target="../embeddings/oleObject81.bin"/><Relationship Id="rId1" Type="http://schemas.openxmlformats.org/officeDocument/2006/relationships/slideLayout" Target="../slideLayouts/slideLayout2.xml"/><Relationship Id="rId6" Type="http://schemas.openxmlformats.org/officeDocument/2006/relationships/oleObject" Target="../embeddings/oleObject83.bin"/><Relationship Id="rId5" Type="http://schemas.openxmlformats.org/officeDocument/2006/relationships/image" Target="../media/image74.wmf"/><Relationship Id="rId4" Type="http://schemas.openxmlformats.org/officeDocument/2006/relationships/oleObject" Target="../embeddings/oleObject82.bin"/><Relationship Id="rId9" Type="http://schemas.openxmlformats.org/officeDocument/2006/relationships/image" Target="../media/image76.wmf"/></Relationships>
</file>

<file path=ppt/slides/_rels/slide130.xml.rels><?xml version="1.0" encoding="UTF-8" standalone="yes"?>
<Relationships xmlns="http://schemas.openxmlformats.org/package/2006/relationships"><Relationship Id="rId8" Type="http://schemas.openxmlformats.org/officeDocument/2006/relationships/oleObject" Target="../embeddings/oleObject733.bin"/><Relationship Id="rId3" Type="http://schemas.openxmlformats.org/officeDocument/2006/relationships/image" Target="../media/image675.wmf"/><Relationship Id="rId7" Type="http://schemas.openxmlformats.org/officeDocument/2006/relationships/image" Target="../media/image677.wmf"/><Relationship Id="rId2" Type="http://schemas.openxmlformats.org/officeDocument/2006/relationships/oleObject" Target="../embeddings/oleObject730.bin"/><Relationship Id="rId1" Type="http://schemas.openxmlformats.org/officeDocument/2006/relationships/slideLayout" Target="../slideLayouts/slideLayout2.xml"/><Relationship Id="rId6" Type="http://schemas.openxmlformats.org/officeDocument/2006/relationships/oleObject" Target="../embeddings/oleObject732.bin"/><Relationship Id="rId5" Type="http://schemas.openxmlformats.org/officeDocument/2006/relationships/image" Target="../media/image676.wmf"/><Relationship Id="rId4" Type="http://schemas.openxmlformats.org/officeDocument/2006/relationships/oleObject" Target="../embeddings/oleObject731.bin"/><Relationship Id="rId9" Type="http://schemas.openxmlformats.org/officeDocument/2006/relationships/image" Target="../media/image678.wmf"/></Relationships>
</file>

<file path=ppt/slides/_rels/slide131.xml.rels><?xml version="1.0" encoding="UTF-8" standalone="yes"?>
<Relationships xmlns="http://schemas.openxmlformats.org/package/2006/relationships"><Relationship Id="rId3" Type="http://schemas.openxmlformats.org/officeDocument/2006/relationships/image" Target="../media/image679.wmf"/><Relationship Id="rId2" Type="http://schemas.openxmlformats.org/officeDocument/2006/relationships/oleObject" Target="../embeddings/oleObject734.bin"/><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3" Type="http://schemas.openxmlformats.org/officeDocument/2006/relationships/image" Target="../media/image680.wmf"/><Relationship Id="rId7" Type="http://schemas.openxmlformats.org/officeDocument/2006/relationships/image" Target="../media/image682.wmf"/><Relationship Id="rId2" Type="http://schemas.openxmlformats.org/officeDocument/2006/relationships/oleObject" Target="../embeddings/oleObject735.bin"/><Relationship Id="rId1" Type="http://schemas.openxmlformats.org/officeDocument/2006/relationships/slideLayout" Target="../slideLayouts/slideLayout2.xml"/><Relationship Id="rId6" Type="http://schemas.openxmlformats.org/officeDocument/2006/relationships/oleObject" Target="../embeddings/oleObject737.bin"/><Relationship Id="rId5" Type="http://schemas.openxmlformats.org/officeDocument/2006/relationships/image" Target="../media/image681.wmf"/><Relationship Id="rId4" Type="http://schemas.openxmlformats.org/officeDocument/2006/relationships/oleObject" Target="../embeddings/oleObject736.bin"/></Relationships>
</file>

<file path=ppt/slides/_rels/slide133.xml.rels><?xml version="1.0" encoding="UTF-8" standalone="yes"?>
<Relationships xmlns="http://schemas.openxmlformats.org/package/2006/relationships"><Relationship Id="rId3" Type="http://schemas.openxmlformats.org/officeDocument/2006/relationships/image" Target="../media/image683.wmf"/><Relationship Id="rId7" Type="http://schemas.openxmlformats.org/officeDocument/2006/relationships/image" Target="../media/image685.wmf"/><Relationship Id="rId2" Type="http://schemas.openxmlformats.org/officeDocument/2006/relationships/oleObject" Target="../embeddings/oleObject738.bin"/><Relationship Id="rId1" Type="http://schemas.openxmlformats.org/officeDocument/2006/relationships/slideLayout" Target="../slideLayouts/slideLayout2.xml"/><Relationship Id="rId6" Type="http://schemas.openxmlformats.org/officeDocument/2006/relationships/oleObject" Target="../embeddings/oleObject740.bin"/><Relationship Id="rId5" Type="http://schemas.openxmlformats.org/officeDocument/2006/relationships/image" Target="../media/image684.wmf"/><Relationship Id="rId4" Type="http://schemas.openxmlformats.org/officeDocument/2006/relationships/oleObject" Target="../embeddings/oleObject739.bin"/></Relationships>
</file>

<file path=ppt/slides/_rels/slide134.xml.rels><?xml version="1.0" encoding="UTF-8" standalone="yes"?>
<Relationships xmlns="http://schemas.openxmlformats.org/package/2006/relationships"><Relationship Id="rId8" Type="http://schemas.openxmlformats.org/officeDocument/2006/relationships/oleObject" Target="../embeddings/oleObject744.bin"/><Relationship Id="rId3" Type="http://schemas.openxmlformats.org/officeDocument/2006/relationships/image" Target="../media/image686.wmf"/><Relationship Id="rId7" Type="http://schemas.openxmlformats.org/officeDocument/2006/relationships/image" Target="../media/image688.wmf"/><Relationship Id="rId2" Type="http://schemas.openxmlformats.org/officeDocument/2006/relationships/oleObject" Target="../embeddings/oleObject741.bin"/><Relationship Id="rId1" Type="http://schemas.openxmlformats.org/officeDocument/2006/relationships/slideLayout" Target="../slideLayouts/slideLayout2.xml"/><Relationship Id="rId6" Type="http://schemas.openxmlformats.org/officeDocument/2006/relationships/oleObject" Target="../embeddings/oleObject743.bin"/><Relationship Id="rId5" Type="http://schemas.openxmlformats.org/officeDocument/2006/relationships/image" Target="../media/image687.wmf"/><Relationship Id="rId4" Type="http://schemas.openxmlformats.org/officeDocument/2006/relationships/oleObject" Target="../embeddings/oleObject742.bin"/><Relationship Id="rId9" Type="http://schemas.openxmlformats.org/officeDocument/2006/relationships/image" Target="../media/image689.wmf"/></Relationships>
</file>

<file path=ppt/slides/_rels/slide135.xml.rels><?xml version="1.0" encoding="UTF-8" standalone="yes"?>
<Relationships xmlns="http://schemas.openxmlformats.org/package/2006/relationships"><Relationship Id="rId3" Type="http://schemas.openxmlformats.org/officeDocument/2006/relationships/image" Target="../media/image690.wmf"/><Relationship Id="rId2" Type="http://schemas.openxmlformats.org/officeDocument/2006/relationships/oleObject" Target="../embeddings/oleObject745.bin"/><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8" Type="http://schemas.openxmlformats.org/officeDocument/2006/relationships/oleObject" Target="../embeddings/oleObject749.bin"/><Relationship Id="rId3" Type="http://schemas.openxmlformats.org/officeDocument/2006/relationships/image" Target="../media/image691.wmf"/><Relationship Id="rId7" Type="http://schemas.openxmlformats.org/officeDocument/2006/relationships/image" Target="../media/image693.wmf"/><Relationship Id="rId12" Type="http://schemas.openxmlformats.org/officeDocument/2006/relationships/oleObject" Target="../embeddings/oleObject751.bin"/><Relationship Id="rId2" Type="http://schemas.openxmlformats.org/officeDocument/2006/relationships/oleObject" Target="../embeddings/oleObject746.bin"/><Relationship Id="rId1" Type="http://schemas.openxmlformats.org/officeDocument/2006/relationships/slideLayout" Target="../slideLayouts/slideLayout2.xml"/><Relationship Id="rId6" Type="http://schemas.openxmlformats.org/officeDocument/2006/relationships/oleObject" Target="../embeddings/oleObject748.bin"/><Relationship Id="rId11" Type="http://schemas.openxmlformats.org/officeDocument/2006/relationships/image" Target="../media/image695.wmf"/><Relationship Id="rId5" Type="http://schemas.openxmlformats.org/officeDocument/2006/relationships/image" Target="../media/image692.wmf"/><Relationship Id="rId10" Type="http://schemas.openxmlformats.org/officeDocument/2006/relationships/oleObject" Target="../embeddings/oleObject750.bin"/><Relationship Id="rId4" Type="http://schemas.openxmlformats.org/officeDocument/2006/relationships/oleObject" Target="../embeddings/oleObject747.bin"/><Relationship Id="rId9" Type="http://schemas.openxmlformats.org/officeDocument/2006/relationships/image" Target="../media/image694.wmf"/></Relationships>
</file>

<file path=ppt/slides/_rels/slide137.xml.rels><?xml version="1.0" encoding="UTF-8" standalone="yes"?>
<Relationships xmlns="http://schemas.openxmlformats.org/package/2006/relationships"><Relationship Id="rId8" Type="http://schemas.openxmlformats.org/officeDocument/2006/relationships/oleObject" Target="../embeddings/oleObject755.bin"/><Relationship Id="rId3" Type="http://schemas.openxmlformats.org/officeDocument/2006/relationships/image" Target="../media/image696.wmf"/><Relationship Id="rId7" Type="http://schemas.openxmlformats.org/officeDocument/2006/relationships/image" Target="../media/image698.wmf"/><Relationship Id="rId2" Type="http://schemas.openxmlformats.org/officeDocument/2006/relationships/oleObject" Target="../embeddings/oleObject752.bin"/><Relationship Id="rId1" Type="http://schemas.openxmlformats.org/officeDocument/2006/relationships/slideLayout" Target="../slideLayouts/slideLayout2.xml"/><Relationship Id="rId6" Type="http://schemas.openxmlformats.org/officeDocument/2006/relationships/oleObject" Target="../embeddings/oleObject754.bin"/><Relationship Id="rId11" Type="http://schemas.openxmlformats.org/officeDocument/2006/relationships/image" Target="../media/image700.wmf"/><Relationship Id="rId5" Type="http://schemas.openxmlformats.org/officeDocument/2006/relationships/image" Target="../media/image697.wmf"/><Relationship Id="rId10" Type="http://schemas.openxmlformats.org/officeDocument/2006/relationships/oleObject" Target="../embeddings/oleObject756.bin"/><Relationship Id="rId4" Type="http://schemas.openxmlformats.org/officeDocument/2006/relationships/oleObject" Target="../embeddings/oleObject753.bin"/><Relationship Id="rId9" Type="http://schemas.openxmlformats.org/officeDocument/2006/relationships/image" Target="../media/image699.wmf"/></Relationships>
</file>

<file path=ppt/slides/_rels/slide138.xml.rels><?xml version="1.0" encoding="UTF-8" standalone="yes"?>
<Relationships xmlns="http://schemas.openxmlformats.org/package/2006/relationships"><Relationship Id="rId2" Type="http://schemas.openxmlformats.org/officeDocument/2006/relationships/image" Target="../media/image701.tiff"/><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88.bin"/><Relationship Id="rId13" Type="http://schemas.openxmlformats.org/officeDocument/2006/relationships/image" Target="../media/image70.wmf"/><Relationship Id="rId3" Type="http://schemas.openxmlformats.org/officeDocument/2006/relationships/image" Target="../media/image77.wmf"/><Relationship Id="rId7" Type="http://schemas.openxmlformats.org/officeDocument/2006/relationships/image" Target="../media/image79.wmf"/><Relationship Id="rId12" Type="http://schemas.openxmlformats.org/officeDocument/2006/relationships/oleObject" Target="../embeddings/oleObject90.bin"/><Relationship Id="rId2" Type="http://schemas.openxmlformats.org/officeDocument/2006/relationships/oleObject" Target="../embeddings/oleObject85.bin"/><Relationship Id="rId1" Type="http://schemas.openxmlformats.org/officeDocument/2006/relationships/slideLayout" Target="../slideLayouts/slideLayout2.xml"/><Relationship Id="rId6" Type="http://schemas.openxmlformats.org/officeDocument/2006/relationships/oleObject" Target="../embeddings/oleObject87.bin"/><Relationship Id="rId11" Type="http://schemas.openxmlformats.org/officeDocument/2006/relationships/image" Target="../media/image61.wmf"/><Relationship Id="rId5" Type="http://schemas.openxmlformats.org/officeDocument/2006/relationships/image" Target="../media/image78.wmf"/><Relationship Id="rId15" Type="http://schemas.openxmlformats.org/officeDocument/2006/relationships/image" Target="../media/image80.wmf"/><Relationship Id="rId10" Type="http://schemas.openxmlformats.org/officeDocument/2006/relationships/oleObject" Target="../embeddings/oleObject89.bin"/><Relationship Id="rId4" Type="http://schemas.openxmlformats.org/officeDocument/2006/relationships/oleObject" Target="../embeddings/oleObject86.bin"/><Relationship Id="rId9" Type="http://schemas.openxmlformats.org/officeDocument/2006/relationships/image" Target="../media/image60.wmf"/><Relationship Id="rId14" Type="http://schemas.openxmlformats.org/officeDocument/2006/relationships/oleObject" Target="../embeddings/oleObject91.bin"/></Relationships>
</file>

<file path=ppt/slides/_rels/slide140.xml.rels><?xml version="1.0" encoding="UTF-8" standalone="yes"?>
<Relationships xmlns="http://schemas.openxmlformats.org/package/2006/relationships"><Relationship Id="rId8" Type="http://schemas.openxmlformats.org/officeDocument/2006/relationships/oleObject" Target="../embeddings/oleObject760.bin"/><Relationship Id="rId3" Type="http://schemas.openxmlformats.org/officeDocument/2006/relationships/image" Target="../media/image702.wmf"/><Relationship Id="rId7" Type="http://schemas.openxmlformats.org/officeDocument/2006/relationships/image" Target="../media/image704.wmf"/><Relationship Id="rId2" Type="http://schemas.openxmlformats.org/officeDocument/2006/relationships/oleObject" Target="../embeddings/oleObject757.bin"/><Relationship Id="rId1" Type="http://schemas.openxmlformats.org/officeDocument/2006/relationships/slideLayout" Target="../slideLayouts/slideLayout2.xml"/><Relationship Id="rId6" Type="http://schemas.openxmlformats.org/officeDocument/2006/relationships/oleObject" Target="../embeddings/oleObject759.bin"/><Relationship Id="rId5" Type="http://schemas.openxmlformats.org/officeDocument/2006/relationships/image" Target="../media/image703.wmf"/><Relationship Id="rId4" Type="http://schemas.openxmlformats.org/officeDocument/2006/relationships/oleObject" Target="../embeddings/oleObject758.bin"/><Relationship Id="rId9" Type="http://schemas.openxmlformats.org/officeDocument/2006/relationships/image" Target="../media/image705.wmf"/></Relationships>
</file>

<file path=ppt/slides/_rels/slide141.xml.rels><?xml version="1.0" encoding="UTF-8" standalone="yes"?>
<Relationships xmlns="http://schemas.openxmlformats.org/package/2006/relationships"><Relationship Id="rId8" Type="http://schemas.openxmlformats.org/officeDocument/2006/relationships/oleObject" Target="../embeddings/oleObject764.bin"/><Relationship Id="rId13" Type="http://schemas.openxmlformats.org/officeDocument/2006/relationships/image" Target="../media/image710.wmf"/><Relationship Id="rId18" Type="http://schemas.openxmlformats.org/officeDocument/2006/relationships/oleObject" Target="../embeddings/oleObject771.bin"/><Relationship Id="rId3" Type="http://schemas.openxmlformats.org/officeDocument/2006/relationships/image" Target="../media/image706.wmf"/><Relationship Id="rId21" Type="http://schemas.openxmlformats.org/officeDocument/2006/relationships/oleObject" Target="../embeddings/oleObject773.bin"/><Relationship Id="rId7" Type="http://schemas.openxmlformats.org/officeDocument/2006/relationships/image" Target="../media/image708.wmf"/><Relationship Id="rId12" Type="http://schemas.openxmlformats.org/officeDocument/2006/relationships/oleObject" Target="../embeddings/oleObject767.bin"/><Relationship Id="rId17" Type="http://schemas.openxmlformats.org/officeDocument/2006/relationships/oleObject" Target="../embeddings/oleObject770.bin"/><Relationship Id="rId2" Type="http://schemas.openxmlformats.org/officeDocument/2006/relationships/oleObject" Target="../embeddings/oleObject761.bin"/><Relationship Id="rId16" Type="http://schemas.openxmlformats.org/officeDocument/2006/relationships/image" Target="../media/image711.wmf"/><Relationship Id="rId20" Type="http://schemas.openxmlformats.org/officeDocument/2006/relationships/oleObject" Target="../embeddings/oleObject772.bin"/><Relationship Id="rId1" Type="http://schemas.openxmlformats.org/officeDocument/2006/relationships/slideLayout" Target="../slideLayouts/slideLayout2.xml"/><Relationship Id="rId6" Type="http://schemas.openxmlformats.org/officeDocument/2006/relationships/oleObject" Target="../embeddings/oleObject763.bin"/><Relationship Id="rId11" Type="http://schemas.openxmlformats.org/officeDocument/2006/relationships/oleObject" Target="../embeddings/oleObject766.bin"/><Relationship Id="rId5" Type="http://schemas.openxmlformats.org/officeDocument/2006/relationships/image" Target="../media/image707.wmf"/><Relationship Id="rId15" Type="http://schemas.openxmlformats.org/officeDocument/2006/relationships/oleObject" Target="../embeddings/oleObject769.bin"/><Relationship Id="rId10" Type="http://schemas.openxmlformats.org/officeDocument/2006/relationships/oleObject" Target="../embeddings/oleObject765.bin"/><Relationship Id="rId19" Type="http://schemas.openxmlformats.org/officeDocument/2006/relationships/image" Target="../media/image712.wmf"/><Relationship Id="rId4" Type="http://schemas.openxmlformats.org/officeDocument/2006/relationships/oleObject" Target="../embeddings/oleObject762.bin"/><Relationship Id="rId9" Type="http://schemas.openxmlformats.org/officeDocument/2006/relationships/image" Target="../media/image709.wmf"/><Relationship Id="rId14" Type="http://schemas.openxmlformats.org/officeDocument/2006/relationships/oleObject" Target="../embeddings/oleObject768.bin"/></Relationships>
</file>

<file path=ppt/slides/_rels/slide142.xml.rels><?xml version="1.0" encoding="UTF-8" standalone="yes"?>
<Relationships xmlns="http://schemas.openxmlformats.org/package/2006/relationships"><Relationship Id="rId3" Type="http://schemas.openxmlformats.org/officeDocument/2006/relationships/image" Target="../media/image713.wmf"/><Relationship Id="rId2" Type="http://schemas.openxmlformats.org/officeDocument/2006/relationships/oleObject" Target="../embeddings/oleObject774.bin"/><Relationship Id="rId1" Type="http://schemas.openxmlformats.org/officeDocument/2006/relationships/slideLayout" Target="../slideLayouts/slideLayout2.xml"/><Relationship Id="rId5" Type="http://schemas.openxmlformats.org/officeDocument/2006/relationships/image" Target="../media/image714.wmf"/><Relationship Id="rId4" Type="http://schemas.openxmlformats.org/officeDocument/2006/relationships/oleObject" Target="../embeddings/oleObject775.bin"/></Relationships>
</file>

<file path=ppt/slides/_rels/slide143.xml.rels><?xml version="1.0" encoding="UTF-8" standalone="yes"?>
<Relationships xmlns="http://schemas.openxmlformats.org/package/2006/relationships"><Relationship Id="rId8" Type="http://schemas.openxmlformats.org/officeDocument/2006/relationships/oleObject" Target="../embeddings/oleObject779.bin"/><Relationship Id="rId13" Type="http://schemas.openxmlformats.org/officeDocument/2006/relationships/image" Target="../media/image720.wmf"/><Relationship Id="rId3" Type="http://schemas.openxmlformats.org/officeDocument/2006/relationships/image" Target="../media/image715.wmf"/><Relationship Id="rId7" Type="http://schemas.openxmlformats.org/officeDocument/2006/relationships/image" Target="../media/image717.wmf"/><Relationship Id="rId12" Type="http://schemas.openxmlformats.org/officeDocument/2006/relationships/oleObject" Target="../embeddings/oleObject781.bin"/><Relationship Id="rId2" Type="http://schemas.openxmlformats.org/officeDocument/2006/relationships/oleObject" Target="../embeddings/oleObject776.bin"/><Relationship Id="rId1" Type="http://schemas.openxmlformats.org/officeDocument/2006/relationships/slideLayout" Target="../slideLayouts/slideLayout2.xml"/><Relationship Id="rId6" Type="http://schemas.openxmlformats.org/officeDocument/2006/relationships/oleObject" Target="../embeddings/oleObject778.bin"/><Relationship Id="rId11" Type="http://schemas.openxmlformats.org/officeDocument/2006/relationships/image" Target="../media/image719.wmf"/><Relationship Id="rId5" Type="http://schemas.openxmlformats.org/officeDocument/2006/relationships/image" Target="../media/image716.wmf"/><Relationship Id="rId10" Type="http://schemas.openxmlformats.org/officeDocument/2006/relationships/oleObject" Target="../embeddings/oleObject780.bin"/><Relationship Id="rId4" Type="http://schemas.openxmlformats.org/officeDocument/2006/relationships/oleObject" Target="../embeddings/oleObject777.bin"/><Relationship Id="rId9" Type="http://schemas.openxmlformats.org/officeDocument/2006/relationships/image" Target="../media/image718.wmf"/></Relationships>
</file>

<file path=ppt/slides/_rels/slide144.xml.rels><?xml version="1.0" encoding="UTF-8" standalone="yes"?>
<Relationships xmlns="http://schemas.openxmlformats.org/package/2006/relationships"><Relationship Id="rId3" Type="http://schemas.openxmlformats.org/officeDocument/2006/relationships/image" Target="../media/image721.wmf"/><Relationship Id="rId7" Type="http://schemas.openxmlformats.org/officeDocument/2006/relationships/image" Target="../media/image723.wmf"/><Relationship Id="rId2" Type="http://schemas.openxmlformats.org/officeDocument/2006/relationships/oleObject" Target="../embeddings/oleObject782.bin"/><Relationship Id="rId1" Type="http://schemas.openxmlformats.org/officeDocument/2006/relationships/slideLayout" Target="../slideLayouts/slideLayout2.xml"/><Relationship Id="rId6" Type="http://schemas.openxmlformats.org/officeDocument/2006/relationships/oleObject" Target="../embeddings/oleObject784.bin"/><Relationship Id="rId5" Type="http://schemas.openxmlformats.org/officeDocument/2006/relationships/image" Target="../media/image722.wmf"/><Relationship Id="rId4" Type="http://schemas.openxmlformats.org/officeDocument/2006/relationships/oleObject" Target="../embeddings/oleObject783.bin"/></Relationships>
</file>

<file path=ppt/slides/_rels/slide145.xml.rels><?xml version="1.0" encoding="UTF-8" standalone="yes"?>
<Relationships xmlns="http://schemas.openxmlformats.org/package/2006/relationships"><Relationship Id="rId3" Type="http://schemas.openxmlformats.org/officeDocument/2006/relationships/image" Target="../media/image724.wmf"/><Relationship Id="rId7" Type="http://schemas.openxmlformats.org/officeDocument/2006/relationships/image" Target="../media/image726.wmf"/><Relationship Id="rId2" Type="http://schemas.openxmlformats.org/officeDocument/2006/relationships/oleObject" Target="../embeddings/oleObject785.bin"/><Relationship Id="rId1" Type="http://schemas.openxmlformats.org/officeDocument/2006/relationships/slideLayout" Target="../slideLayouts/slideLayout2.xml"/><Relationship Id="rId6" Type="http://schemas.openxmlformats.org/officeDocument/2006/relationships/oleObject" Target="../embeddings/oleObject787.bin"/><Relationship Id="rId5" Type="http://schemas.openxmlformats.org/officeDocument/2006/relationships/image" Target="../media/image725.wmf"/><Relationship Id="rId4" Type="http://schemas.openxmlformats.org/officeDocument/2006/relationships/oleObject" Target="../embeddings/oleObject786.bin"/></Relationships>
</file>

<file path=ppt/slides/_rels/slide146.xml.rels><?xml version="1.0" encoding="UTF-8" standalone="yes"?>
<Relationships xmlns="http://schemas.openxmlformats.org/package/2006/relationships"><Relationship Id="rId8" Type="http://schemas.openxmlformats.org/officeDocument/2006/relationships/oleObject" Target="../embeddings/oleObject791.bin"/><Relationship Id="rId3" Type="http://schemas.openxmlformats.org/officeDocument/2006/relationships/image" Target="../media/image727.wmf"/><Relationship Id="rId7" Type="http://schemas.openxmlformats.org/officeDocument/2006/relationships/image" Target="../media/image729.wmf"/><Relationship Id="rId2" Type="http://schemas.openxmlformats.org/officeDocument/2006/relationships/oleObject" Target="../embeddings/oleObject788.bin"/><Relationship Id="rId1" Type="http://schemas.openxmlformats.org/officeDocument/2006/relationships/slideLayout" Target="../slideLayouts/slideLayout2.xml"/><Relationship Id="rId6" Type="http://schemas.openxmlformats.org/officeDocument/2006/relationships/oleObject" Target="../embeddings/oleObject790.bin"/><Relationship Id="rId11" Type="http://schemas.openxmlformats.org/officeDocument/2006/relationships/image" Target="../media/image731.wmf"/><Relationship Id="rId5" Type="http://schemas.openxmlformats.org/officeDocument/2006/relationships/image" Target="../media/image728.wmf"/><Relationship Id="rId10" Type="http://schemas.openxmlformats.org/officeDocument/2006/relationships/oleObject" Target="../embeddings/oleObject792.bin"/><Relationship Id="rId4" Type="http://schemas.openxmlformats.org/officeDocument/2006/relationships/oleObject" Target="../embeddings/oleObject789.bin"/><Relationship Id="rId9" Type="http://schemas.openxmlformats.org/officeDocument/2006/relationships/image" Target="../media/image730.wmf"/></Relationships>
</file>

<file path=ppt/slides/_rels/slide147.xml.rels><?xml version="1.0" encoding="UTF-8" standalone="yes"?>
<Relationships xmlns="http://schemas.openxmlformats.org/package/2006/relationships"><Relationship Id="rId3" Type="http://schemas.openxmlformats.org/officeDocument/2006/relationships/image" Target="../media/image732.wmf"/><Relationship Id="rId2" Type="http://schemas.openxmlformats.org/officeDocument/2006/relationships/oleObject" Target="../embeddings/oleObject793.bin"/><Relationship Id="rId1" Type="http://schemas.openxmlformats.org/officeDocument/2006/relationships/slideLayout" Target="../slideLayouts/slideLayout2.xml"/><Relationship Id="rId5" Type="http://schemas.openxmlformats.org/officeDocument/2006/relationships/image" Target="../media/image733.wmf"/><Relationship Id="rId4" Type="http://schemas.openxmlformats.org/officeDocument/2006/relationships/oleObject" Target="../embeddings/oleObject794.bin"/></Relationships>
</file>

<file path=ppt/slides/_rels/slide148.xml.rels><?xml version="1.0" encoding="UTF-8" standalone="yes"?>
<Relationships xmlns="http://schemas.openxmlformats.org/package/2006/relationships"><Relationship Id="rId3" Type="http://schemas.openxmlformats.org/officeDocument/2006/relationships/image" Target="../media/image734.wmf"/><Relationship Id="rId2" Type="http://schemas.openxmlformats.org/officeDocument/2006/relationships/oleObject" Target="../embeddings/oleObject795.bin"/><Relationship Id="rId1" Type="http://schemas.openxmlformats.org/officeDocument/2006/relationships/slideLayout" Target="../slideLayouts/slideLayout2.xml"/><Relationship Id="rId5" Type="http://schemas.openxmlformats.org/officeDocument/2006/relationships/image" Target="../media/image735.wmf"/><Relationship Id="rId4" Type="http://schemas.openxmlformats.org/officeDocument/2006/relationships/oleObject" Target="../embeddings/oleObject796.bin"/></Relationships>
</file>

<file path=ppt/slides/_rels/slide149.xml.rels><?xml version="1.0" encoding="UTF-8" standalone="yes"?>
<Relationships xmlns="http://schemas.openxmlformats.org/package/2006/relationships"><Relationship Id="rId3" Type="http://schemas.openxmlformats.org/officeDocument/2006/relationships/image" Target="../media/image736.wmf"/><Relationship Id="rId2" Type="http://schemas.openxmlformats.org/officeDocument/2006/relationships/oleObject" Target="../embeddings/oleObject797.bin"/><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95.bin"/><Relationship Id="rId13" Type="http://schemas.openxmlformats.org/officeDocument/2006/relationships/image" Target="../media/image86.wmf"/><Relationship Id="rId18" Type="http://schemas.openxmlformats.org/officeDocument/2006/relationships/oleObject" Target="../embeddings/oleObject100.bin"/><Relationship Id="rId3" Type="http://schemas.openxmlformats.org/officeDocument/2006/relationships/image" Target="../media/image81.wmf"/><Relationship Id="rId21" Type="http://schemas.openxmlformats.org/officeDocument/2006/relationships/image" Target="../media/image90.wmf"/><Relationship Id="rId7" Type="http://schemas.openxmlformats.org/officeDocument/2006/relationships/image" Target="../media/image83.wmf"/><Relationship Id="rId12" Type="http://schemas.openxmlformats.org/officeDocument/2006/relationships/oleObject" Target="../embeddings/oleObject97.bin"/><Relationship Id="rId17" Type="http://schemas.openxmlformats.org/officeDocument/2006/relationships/image" Target="../media/image88.wmf"/><Relationship Id="rId2" Type="http://schemas.openxmlformats.org/officeDocument/2006/relationships/oleObject" Target="../embeddings/oleObject92.bin"/><Relationship Id="rId16" Type="http://schemas.openxmlformats.org/officeDocument/2006/relationships/oleObject" Target="../embeddings/oleObject99.bin"/><Relationship Id="rId20" Type="http://schemas.openxmlformats.org/officeDocument/2006/relationships/oleObject" Target="../embeddings/oleObject101.bin"/><Relationship Id="rId1" Type="http://schemas.openxmlformats.org/officeDocument/2006/relationships/slideLayout" Target="../slideLayouts/slideLayout2.xml"/><Relationship Id="rId6" Type="http://schemas.openxmlformats.org/officeDocument/2006/relationships/oleObject" Target="../embeddings/oleObject94.bin"/><Relationship Id="rId11" Type="http://schemas.openxmlformats.org/officeDocument/2006/relationships/image" Target="../media/image85.wmf"/><Relationship Id="rId5" Type="http://schemas.openxmlformats.org/officeDocument/2006/relationships/image" Target="../media/image82.wmf"/><Relationship Id="rId15" Type="http://schemas.openxmlformats.org/officeDocument/2006/relationships/image" Target="../media/image87.wmf"/><Relationship Id="rId10" Type="http://schemas.openxmlformats.org/officeDocument/2006/relationships/oleObject" Target="../embeddings/oleObject96.bin"/><Relationship Id="rId19" Type="http://schemas.openxmlformats.org/officeDocument/2006/relationships/image" Target="../media/image89.wmf"/><Relationship Id="rId4" Type="http://schemas.openxmlformats.org/officeDocument/2006/relationships/oleObject" Target="../embeddings/oleObject93.bin"/><Relationship Id="rId9" Type="http://schemas.openxmlformats.org/officeDocument/2006/relationships/image" Target="../media/image84.wmf"/><Relationship Id="rId14" Type="http://schemas.openxmlformats.org/officeDocument/2006/relationships/oleObject" Target="../embeddings/oleObject98.bin"/></Relationships>
</file>

<file path=ppt/slides/_rels/slide150.xml.rels><?xml version="1.0" encoding="UTF-8" standalone="yes"?>
<Relationships xmlns="http://schemas.openxmlformats.org/package/2006/relationships"><Relationship Id="rId8" Type="http://schemas.openxmlformats.org/officeDocument/2006/relationships/oleObject" Target="../embeddings/oleObject801.bin"/><Relationship Id="rId13" Type="http://schemas.openxmlformats.org/officeDocument/2006/relationships/image" Target="../media/image742.wmf"/><Relationship Id="rId3" Type="http://schemas.openxmlformats.org/officeDocument/2006/relationships/image" Target="../media/image737.wmf"/><Relationship Id="rId7" Type="http://schemas.openxmlformats.org/officeDocument/2006/relationships/image" Target="../media/image739.wmf"/><Relationship Id="rId12" Type="http://schemas.openxmlformats.org/officeDocument/2006/relationships/oleObject" Target="../embeddings/oleObject803.bin"/><Relationship Id="rId2" Type="http://schemas.openxmlformats.org/officeDocument/2006/relationships/oleObject" Target="../embeddings/oleObject798.bin"/><Relationship Id="rId1" Type="http://schemas.openxmlformats.org/officeDocument/2006/relationships/slideLayout" Target="../slideLayouts/slideLayout2.xml"/><Relationship Id="rId6" Type="http://schemas.openxmlformats.org/officeDocument/2006/relationships/oleObject" Target="../embeddings/oleObject800.bin"/><Relationship Id="rId11" Type="http://schemas.openxmlformats.org/officeDocument/2006/relationships/image" Target="../media/image741.wmf"/><Relationship Id="rId5" Type="http://schemas.openxmlformats.org/officeDocument/2006/relationships/image" Target="../media/image738.wmf"/><Relationship Id="rId10" Type="http://schemas.openxmlformats.org/officeDocument/2006/relationships/oleObject" Target="../embeddings/oleObject802.bin"/><Relationship Id="rId4" Type="http://schemas.openxmlformats.org/officeDocument/2006/relationships/oleObject" Target="../embeddings/oleObject799.bin"/><Relationship Id="rId9" Type="http://schemas.openxmlformats.org/officeDocument/2006/relationships/image" Target="../media/image740.wmf"/></Relationships>
</file>

<file path=ppt/slides/_rels/slide151.xml.rels><?xml version="1.0" encoding="UTF-8" standalone="yes"?>
<Relationships xmlns="http://schemas.openxmlformats.org/package/2006/relationships"><Relationship Id="rId8" Type="http://schemas.openxmlformats.org/officeDocument/2006/relationships/oleObject" Target="../embeddings/oleObject807.bin"/><Relationship Id="rId3" Type="http://schemas.openxmlformats.org/officeDocument/2006/relationships/image" Target="../media/image743.wmf"/><Relationship Id="rId7" Type="http://schemas.openxmlformats.org/officeDocument/2006/relationships/image" Target="../media/image745.wmf"/><Relationship Id="rId2" Type="http://schemas.openxmlformats.org/officeDocument/2006/relationships/oleObject" Target="../embeddings/oleObject804.bin"/><Relationship Id="rId1" Type="http://schemas.openxmlformats.org/officeDocument/2006/relationships/slideLayout" Target="../slideLayouts/slideLayout2.xml"/><Relationship Id="rId6" Type="http://schemas.openxmlformats.org/officeDocument/2006/relationships/oleObject" Target="../embeddings/oleObject806.bin"/><Relationship Id="rId5" Type="http://schemas.openxmlformats.org/officeDocument/2006/relationships/image" Target="../media/image744.wmf"/><Relationship Id="rId4" Type="http://schemas.openxmlformats.org/officeDocument/2006/relationships/oleObject" Target="../embeddings/oleObject805.bin"/><Relationship Id="rId9" Type="http://schemas.openxmlformats.org/officeDocument/2006/relationships/image" Target="../media/image746.wmf"/></Relationships>
</file>

<file path=ppt/slides/_rels/slide152.xml.rels><?xml version="1.0" encoding="UTF-8" standalone="yes"?>
<Relationships xmlns="http://schemas.openxmlformats.org/package/2006/relationships"><Relationship Id="rId8" Type="http://schemas.openxmlformats.org/officeDocument/2006/relationships/oleObject" Target="../embeddings/oleObject811.bin"/><Relationship Id="rId3" Type="http://schemas.openxmlformats.org/officeDocument/2006/relationships/image" Target="../media/image747.wmf"/><Relationship Id="rId7" Type="http://schemas.openxmlformats.org/officeDocument/2006/relationships/image" Target="../media/image749.wmf"/><Relationship Id="rId2" Type="http://schemas.openxmlformats.org/officeDocument/2006/relationships/oleObject" Target="../embeddings/oleObject808.bin"/><Relationship Id="rId1" Type="http://schemas.openxmlformats.org/officeDocument/2006/relationships/slideLayout" Target="../slideLayouts/slideLayout2.xml"/><Relationship Id="rId6" Type="http://schemas.openxmlformats.org/officeDocument/2006/relationships/oleObject" Target="../embeddings/oleObject810.bin"/><Relationship Id="rId5" Type="http://schemas.openxmlformats.org/officeDocument/2006/relationships/image" Target="../media/image748.wmf"/><Relationship Id="rId4" Type="http://schemas.openxmlformats.org/officeDocument/2006/relationships/oleObject" Target="../embeddings/oleObject809.bin"/><Relationship Id="rId9" Type="http://schemas.openxmlformats.org/officeDocument/2006/relationships/image" Target="../media/image750.wmf"/></Relationships>
</file>

<file path=ppt/slides/_rels/slide153.xml.rels><?xml version="1.0" encoding="UTF-8" standalone="yes"?>
<Relationships xmlns="http://schemas.openxmlformats.org/package/2006/relationships"><Relationship Id="rId8" Type="http://schemas.openxmlformats.org/officeDocument/2006/relationships/oleObject" Target="../embeddings/oleObject815.bin"/><Relationship Id="rId3" Type="http://schemas.openxmlformats.org/officeDocument/2006/relationships/image" Target="../media/image751.wmf"/><Relationship Id="rId7" Type="http://schemas.openxmlformats.org/officeDocument/2006/relationships/image" Target="../media/image753.wmf"/><Relationship Id="rId2" Type="http://schemas.openxmlformats.org/officeDocument/2006/relationships/oleObject" Target="../embeddings/oleObject812.bin"/><Relationship Id="rId1" Type="http://schemas.openxmlformats.org/officeDocument/2006/relationships/slideLayout" Target="../slideLayouts/slideLayout2.xml"/><Relationship Id="rId6" Type="http://schemas.openxmlformats.org/officeDocument/2006/relationships/oleObject" Target="../embeddings/oleObject814.bin"/><Relationship Id="rId5" Type="http://schemas.openxmlformats.org/officeDocument/2006/relationships/image" Target="../media/image752.wmf"/><Relationship Id="rId4" Type="http://schemas.openxmlformats.org/officeDocument/2006/relationships/oleObject" Target="../embeddings/oleObject813.bin"/><Relationship Id="rId9" Type="http://schemas.openxmlformats.org/officeDocument/2006/relationships/image" Target="../media/image754.wmf"/></Relationships>
</file>

<file path=ppt/slides/_rels/slide154.xml.rels><?xml version="1.0" encoding="UTF-8" standalone="yes"?>
<Relationships xmlns="http://schemas.openxmlformats.org/package/2006/relationships"><Relationship Id="rId8" Type="http://schemas.openxmlformats.org/officeDocument/2006/relationships/oleObject" Target="../embeddings/oleObject819.bin"/><Relationship Id="rId3" Type="http://schemas.openxmlformats.org/officeDocument/2006/relationships/image" Target="../media/image755.wmf"/><Relationship Id="rId7" Type="http://schemas.openxmlformats.org/officeDocument/2006/relationships/image" Target="../media/image757.wmf"/><Relationship Id="rId2" Type="http://schemas.openxmlformats.org/officeDocument/2006/relationships/oleObject" Target="../embeddings/oleObject816.bin"/><Relationship Id="rId1" Type="http://schemas.openxmlformats.org/officeDocument/2006/relationships/slideLayout" Target="../slideLayouts/slideLayout2.xml"/><Relationship Id="rId6" Type="http://schemas.openxmlformats.org/officeDocument/2006/relationships/oleObject" Target="../embeddings/oleObject818.bin"/><Relationship Id="rId5" Type="http://schemas.openxmlformats.org/officeDocument/2006/relationships/image" Target="../media/image756.wmf"/><Relationship Id="rId4" Type="http://schemas.openxmlformats.org/officeDocument/2006/relationships/oleObject" Target="../embeddings/oleObject817.bin"/><Relationship Id="rId9" Type="http://schemas.openxmlformats.org/officeDocument/2006/relationships/image" Target="../media/image758.wmf"/></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105.bin"/><Relationship Id="rId13" Type="http://schemas.openxmlformats.org/officeDocument/2006/relationships/image" Target="../media/image95.wmf"/><Relationship Id="rId3" Type="http://schemas.openxmlformats.org/officeDocument/2006/relationships/image" Target="../media/image91.wmf"/><Relationship Id="rId7" Type="http://schemas.openxmlformats.org/officeDocument/2006/relationships/image" Target="../media/image93.wmf"/><Relationship Id="rId12" Type="http://schemas.openxmlformats.org/officeDocument/2006/relationships/oleObject" Target="../embeddings/oleObject108.bin"/><Relationship Id="rId2" Type="http://schemas.openxmlformats.org/officeDocument/2006/relationships/oleObject" Target="../embeddings/oleObject102.bin"/><Relationship Id="rId1" Type="http://schemas.openxmlformats.org/officeDocument/2006/relationships/slideLayout" Target="../slideLayouts/slideLayout2.xml"/><Relationship Id="rId6" Type="http://schemas.openxmlformats.org/officeDocument/2006/relationships/oleObject" Target="../embeddings/oleObject104.bin"/><Relationship Id="rId11" Type="http://schemas.openxmlformats.org/officeDocument/2006/relationships/oleObject" Target="../embeddings/oleObject107.bin"/><Relationship Id="rId5" Type="http://schemas.openxmlformats.org/officeDocument/2006/relationships/image" Target="../media/image92.wmf"/><Relationship Id="rId15" Type="http://schemas.openxmlformats.org/officeDocument/2006/relationships/image" Target="../media/image96.wmf"/><Relationship Id="rId10" Type="http://schemas.openxmlformats.org/officeDocument/2006/relationships/image" Target="../media/image94.wmf"/><Relationship Id="rId4" Type="http://schemas.openxmlformats.org/officeDocument/2006/relationships/oleObject" Target="../embeddings/oleObject103.bin"/><Relationship Id="rId9" Type="http://schemas.openxmlformats.org/officeDocument/2006/relationships/oleObject" Target="../embeddings/oleObject106.bin"/><Relationship Id="rId14" Type="http://schemas.openxmlformats.org/officeDocument/2006/relationships/oleObject" Target="../embeddings/oleObject109.bin"/></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113.bin"/><Relationship Id="rId13" Type="http://schemas.openxmlformats.org/officeDocument/2006/relationships/oleObject" Target="../embeddings/oleObject116.bin"/><Relationship Id="rId3" Type="http://schemas.openxmlformats.org/officeDocument/2006/relationships/image" Target="../media/image97.wmf"/><Relationship Id="rId7" Type="http://schemas.openxmlformats.org/officeDocument/2006/relationships/image" Target="../media/image99.wmf"/><Relationship Id="rId12" Type="http://schemas.openxmlformats.org/officeDocument/2006/relationships/oleObject" Target="../embeddings/oleObject115.bin"/><Relationship Id="rId2" Type="http://schemas.openxmlformats.org/officeDocument/2006/relationships/oleObject" Target="../embeddings/oleObject110.bin"/><Relationship Id="rId16" Type="http://schemas.openxmlformats.org/officeDocument/2006/relationships/image" Target="../media/image103.wmf"/><Relationship Id="rId1" Type="http://schemas.openxmlformats.org/officeDocument/2006/relationships/slideLayout" Target="../slideLayouts/slideLayout2.xml"/><Relationship Id="rId6" Type="http://schemas.openxmlformats.org/officeDocument/2006/relationships/oleObject" Target="../embeddings/oleObject112.bin"/><Relationship Id="rId11" Type="http://schemas.openxmlformats.org/officeDocument/2006/relationships/image" Target="../media/image101.wmf"/><Relationship Id="rId5" Type="http://schemas.openxmlformats.org/officeDocument/2006/relationships/image" Target="../media/image98.wmf"/><Relationship Id="rId15" Type="http://schemas.openxmlformats.org/officeDocument/2006/relationships/oleObject" Target="../embeddings/oleObject117.bin"/><Relationship Id="rId10" Type="http://schemas.openxmlformats.org/officeDocument/2006/relationships/oleObject" Target="../embeddings/oleObject114.bin"/><Relationship Id="rId4" Type="http://schemas.openxmlformats.org/officeDocument/2006/relationships/oleObject" Target="../embeddings/oleObject111.bin"/><Relationship Id="rId9" Type="http://schemas.openxmlformats.org/officeDocument/2006/relationships/image" Target="../media/image100.wmf"/><Relationship Id="rId14" Type="http://schemas.openxmlformats.org/officeDocument/2006/relationships/image" Target="../media/image102.wmf"/></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121.bin"/><Relationship Id="rId13" Type="http://schemas.openxmlformats.org/officeDocument/2006/relationships/image" Target="../media/image109.wmf"/><Relationship Id="rId18" Type="http://schemas.openxmlformats.org/officeDocument/2006/relationships/oleObject" Target="../embeddings/oleObject126.bin"/><Relationship Id="rId3" Type="http://schemas.openxmlformats.org/officeDocument/2006/relationships/image" Target="../media/image104.wmf"/><Relationship Id="rId7" Type="http://schemas.openxmlformats.org/officeDocument/2006/relationships/image" Target="../media/image106.wmf"/><Relationship Id="rId12" Type="http://schemas.openxmlformats.org/officeDocument/2006/relationships/oleObject" Target="../embeddings/oleObject123.bin"/><Relationship Id="rId17" Type="http://schemas.openxmlformats.org/officeDocument/2006/relationships/image" Target="../media/image111.wmf"/><Relationship Id="rId2" Type="http://schemas.openxmlformats.org/officeDocument/2006/relationships/oleObject" Target="../embeddings/oleObject118.bin"/><Relationship Id="rId16" Type="http://schemas.openxmlformats.org/officeDocument/2006/relationships/oleObject" Target="../embeddings/oleObject125.bin"/><Relationship Id="rId1" Type="http://schemas.openxmlformats.org/officeDocument/2006/relationships/slideLayout" Target="../slideLayouts/slideLayout2.xml"/><Relationship Id="rId6" Type="http://schemas.openxmlformats.org/officeDocument/2006/relationships/oleObject" Target="../embeddings/oleObject120.bin"/><Relationship Id="rId11" Type="http://schemas.openxmlformats.org/officeDocument/2006/relationships/image" Target="../media/image108.wmf"/><Relationship Id="rId5" Type="http://schemas.openxmlformats.org/officeDocument/2006/relationships/image" Target="../media/image105.wmf"/><Relationship Id="rId15" Type="http://schemas.openxmlformats.org/officeDocument/2006/relationships/image" Target="../media/image110.wmf"/><Relationship Id="rId10" Type="http://schemas.openxmlformats.org/officeDocument/2006/relationships/oleObject" Target="../embeddings/oleObject122.bin"/><Relationship Id="rId4" Type="http://schemas.openxmlformats.org/officeDocument/2006/relationships/oleObject" Target="../embeddings/oleObject119.bin"/><Relationship Id="rId9" Type="http://schemas.openxmlformats.org/officeDocument/2006/relationships/image" Target="../media/image107.wmf"/><Relationship Id="rId14" Type="http://schemas.openxmlformats.org/officeDocument/2006/relationships/oleObject" Target="../embeddings/oleObject124.bin"/></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130.bin"/><Relationship Id="rId13" Type="http://schemas.openxmlformats.org/officeDocument/2006/relationships/image" Target="../media/image117.wmf"/><Relationship Id="rId3" Type="http://schemas.openxmlformats.org/officeDocument/2006/relationships/image" Target="../media/image112.wmf"/><Relationship Id="rId7" Type="http://schemas.openxmlformats.org/officeDocument/2006/relationships/image" Target="../media/image114.wmf"/><Relationship Id="rId12" Type="http://schemas.openxmlformats.org/officeDocument/2006/relationships/oleObject" Target="../embeddings/oleObject132.bin"/><Relationship Id="rId2" Type="http://schemas.openxmlformats.org/officeDocument/2006/relationships/oleObject" Target="../embeddings/oleObject127.bin"/><Relationship Id="rId1" Type="http://schemas.openxmlformats.org/officeDocument/2006/relationships/slideLayout" Target="../slideLayouts/slideLayout2.xml"/><Relationship Id="rId6" Type="http://schemas.openxmlformats.org/officeDocument/2006/relationships/oleObject" Target="../embeddings/oleObject129.bin"/><Relationship Id="rId11" Type="http://schemas.openxmlformats.org/officeDocument/2006/relationships/image" Target="../media/image116.wmf"/><Relationship Id="rId5" Type="http://schemas.openxmlformats.org/officeDocument/2006/relationships/image" Target="../media/image113.wmf"/><Relationship Id="rId15" Type="http://schemas.openxmlformats.org/officeDocument/2006/relationships/image" Target="../media/image118.wmf"/><Relationship Id="rId10" Type="http://schemas.openxmlformats.org/officeDocument/2006/relationships/oleObject" Target="../embeddings/oleObject131.bin"/><Relationship Id="rId4" Type="http://schemas.openxmlformats.org/officeDocument/2006/relationships/oleObject" Target="../embeddings/oleObject128.bin"/><Relationship Id="rId9" Type="http://schemas.openxmlformats.org/officeDocument/2006/relationships/image" Target="../media/image115.wmf"/><Relationship Id="rId14" Type="http://schemas.openxmlformats.org/officeDocument/2006/relationships/oleObject" Target="../embeddings/oleObject133.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137.bin"/><Relationship Id="rId13" Type="http://schemas.openxmlformats.org/officeDocument/2006/relationships/image" Target="../media/image124.wmf"/><Relationship Id="rId3" Type="http://schemas.openxmlformats.org/officeDocument/2006/relationships/image" Target="../media/image119.wmf"/><Relationship Id="rId7" Type="http://schemas.openxmlformats.org/officeDocument/2006/relationships/image" Target="../media/image121.wmf"/><Relationship Id="rId12" Type="http://schemas.openxmlformats.org/officeDocument/2006/relationships/oleObject" Target="../embeddings/oleObject139.bin"/><Relationship Id="rId17" Type="http://schemas.openxmlformats.org/officeDocument/2006/relationships/image" Target="../media/image126.wmf"/><Relationship Id="rId2" Type="http://schemas.openxmlformats.org/officeDocument/2006/relationships/oleObject" Target="../embeddings/oleObject134.bin"/><Relationship Id="rId16" Type="http://schemas.openxmlformats.org/officeDocument/2006/relationships/oleObject" Target="../embeddings/oleObject141.bin"/><Relationship Id="rId1" Type="http://schemas.openxmlformats.org/officeDocument/2006/relationships/slideLayout" Target="../slideLayouts/slideLayout2.xml"/><Relationship Id="rId6" Type="http://schemas.openxmlformats.org/officeDocument/2006/relationships/oleObject" Target="../embeddings/oleObject136.bin"/><Relationship Id="rId11" Type="http://schemas.openxmlformats.org/officeDocument/2006/relationships/image" Target="../media/image123.wmf"/><Relationship Id="rId5" Type="http://schemas.openxmlformats.org/officeDocument/2006/relationships/image" Target="../media/image120.wmf"/><Relationship Id="rId15" Type="http://schemas.openxmlformats.org/officeDocument/2006/relationships/image" Target="../media/image125.wmf"/><Relationship Id="rId10" Type="http://schemas.openxmlformats.org/officeDocument/2006/relationships/oleObject" Target="../embeddings/oleObject138.bin"/><Relationship Id="rId4" Type="http://schemas.openxmlformats.org/officeDocument/2006/relationships/oleObject" Target="../embeddings/oleObject135.bin"/><Relationship Id="rId9" Type="http://schemas.openxmlformats.org/officeDocument/2006/relationships/image" Target="../media/image122.wmf"/><Relationship Id="rId14" Type="http://schemas.openxmlformats.org/officeDocument/2006/relationships/oleObject" Target="../embeddings/oleObject140.bin"/></Relationships>
</file>

<file path=ppt/slides/_rels/slide21.xml.rels><?xml version="1.0" encoding="UTF-8" standalone="yes"?>
<Relationships xmlns="http://schemas.openxmlformats.org/package/2006/relationships"><Relationship Id="rId3" Type="http://schemas.openxmlformats.org/officeDocument/2006/relationships/image" Target="../media/image127.wmf"/><Relationship Id="rId7" Type="http://schemas.openxmlformats.org/officeDocument/2006/relationships/image" Target="../media/image129.wmf"/><Relationship Id="rId2" Type="http://schemas.openxmlformats.org/officeDocument/2006/relationships/oleObject" Target="../embeddings/oleObject142.bin"/><Relationship Id="rId1" Type="http://schemas.openxmlformats.org/officeDocument/2006/relationships/slideLayout" Target="../slideLayouts/slideLayout2.xml"/><Relationship Id="rId6" Type="http://schemas.openxmlformats.org/officeDocument/2006/relationships/oleObject" Target="../embeddings/oleObject144.bin"/><Relationship Id="rId5" Type="http://schemas.openxmlformats.org/officeDocument/2006/relationships/image" Target="../media/image128.wmf"/><Relationship Id="rId4" Type="http://schemas.openxmlformats.org/officeDocument/2006/relationships/oleObject" Target="../embeddings/oleObject143.bin"/></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148.bin"/><Relationship Id="rId3" Type="http://schemas.openxmlformats.org/officeDocument/2006/relationships/image" Target="../media/image130.wmf"/><Relationship Id="rId7" Type="http://schemas.openxmlformats.org/officeDocument/2006/relationships/image" Target="../media/image132.wmf"/><Relationship Id="rId12" Type="http://schemas.openxmlformats.org/officeDocument/2006/relationships/oleObject" Target="../embeddings/oleObject150.bin"/><Relationship Id="rId2" Type="http://schemas.openxmlformats.org/officeDocument/2006/relationships/oleObject" Target="../embeddings/oleObject145.bin"/><Relationship Id="rId1" Type="http://schemas.openxmlformats.org/officeDocument/2006/relationships/slideLayout" Target="../slideLayouts/slideLayout2.xml"/><Relationship Id="rId6" Type="http://schemas.openxmlformats.org/officeDocument/2006/relationships/oleObject" Target="../embeddings/oleObject147.bin"/><Relationship Id="rId11" Type="http://schemas.openxmlformats.org/officeDocument/2006/relationships/image" Target="../media/image134.wmf"/><Relationship Id="rId5" Type="http://schemas.openxmlformats.org/officeDocument/2006/relationships/image" Target="../media/image131.wmf"/><Relationship Id="rId10" Type="http://schemas.openxmlformats.org/officeDocument/2006/relationships/oleObject" Target="../embeddings/oleObject149.bin"/><Relationship Id="rId4" Type="http://schemas.openxmlformats.org/officeDocument/2006/relationships/oleObject" Target="../embeddings/oleObject146.bin"/><Relationship Id="rId9" Type="http://schemas.openxmlformats.org/officeDocument/2006/relationships/image" Target="../media/image133.wmf"/></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154.bin"/><Relationship Id="rId13" Type="http://schemas.openxmlformats.org/officeDocument/2006/relationships/image" Target="../media/image136.wmf"/><Relationship Id="rId3" Type="http://schemas.openxmlformats.org/officeDocument/2006/relationships/image" Target="../media/image134.wmf"/><Relationship Id="rId7" Type="http://schemas.openxmlformats.org/officeDocument/2006/relationships/image" Target="../media/image130.wmf"/><Relationship Id="rId12" Type="http://schemas.openxmlformats.org/officeDocument/2006/relationships/oleObject" Target="../embeddings/oleObject156.bin"/><Relationship Id="rId17" Type="http://schemas.openxmlformats.org/officeDocument/2006/relationships/image" Target="../media/image138.wmf"/><Relationship Id="rId2" Type="http://schemas.openxmlformats.org/officeDocument/2006/relationships/oleObject" Target="../embeddings/oleObject151.bin"/><Relationship Id="rId16" Type="http://schemas.openxmlformats.org/officeDocument/2006/relationships/oleObject" Target="../embeddings/oleObject158.bin"/><Relationship Id="rId1" Type="http://schemas.openxmlformats.org/officeDocument/2006/relationships/slideLayout" Target="../slideLayouts/slideLayout2.xml"/><Relationship Id="rId6" Type="http://schemas.openxmlformats.org/officeDocument/2006/relationships/oleObject" Target="../embeddings/oleObject153.bin"/><Relationship Id="rId11" Type="http://schemas.openxmlformats.org/officeDocument/2006/relationships/image" Target="../media/image132.wmf"/><Relationship Id="rId5" Type="http://schemas.openxmlformats.org/officeDocument/2006/relationships/image" Target="../media/image135.wmf"/><Relationship Id="rId15" Type="http://schemas.openxmlformats.org/officeDocument/2006/relationships/image" Target="../media/image137.wmf"/><Relationship Id="rId10" Type="http://schemas.openxmlformats.org/officeDocument/2006/relationships/oleObject" Target="../embeddings/oleObject155.bin"/><Relationship Id="rId4" Type="http://schemas.openxmlformats.org/officeDocument/2006/relationships/oleObject" Target="../embeddings/oleObject152.bin"/><Relationship Id="rId9" Type="http://schemas.openxmlformats.org/officeDocument/2006/relationships/image" Target="../media/image131.wmf"/><Relationship Id="rId14" Type="http://schemas.openxmlformats.org/officeDocument/2006/relationships/oleObject" Target="../embeddings/oleObject157.bin"/></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162.bin"/><Relationship Id="rId13" Type="http://schemas.openxmlformats.org/officeDocument/2006/relationships/image" Target="../media/image143.wmf"/><Relationship Id="rId18" Type="http://schemas.openxmlformats.org/officeDocument/2006/relationships/oleObject" Target="../embeddings/oleObject167.bin"/><Relationship Id="rId3" Type="http://schemas.openxmlformats.org/officeDocument/2006/relationships/image" Target="../media/image139.wmf"/><Relationship Id="rId7" Type="http://schemas.openxmlformats.org/officeDocument/2006/relationships/image" Target="../media/image134.wmf"/><Relationship Id="rId12" Type="http://schemas.openxmlformats.org/officeDocument/2006/relationships/oleObject" Target="../embeddings/oleObject164.bin"/><Relationship Id="rId17" Type="http://schemas.openxmlformats.org/officeDocument/2006/relationships/image" Target="../media/image145.wmf"/><Relationship Id="rId2" Type="http://schemas.openxmlformats.org/officeDocument/2006/relationships/oleObject" Target="../embeddings/oleObject159.bin"/><Relationship Id="rId16" Type="http://schemas.openxmlformats.org/officeDocument/2006/relationships/oleObject" Target="../embeddings/oleObject166.bin"/><Relationship Id="rId1" Type="http://schemas.openxmlformats.org/officeDocument/2006/relationships/slideLayout" Target="../slideLayouts/slideLayout2.xml"/><Relationship Id="rId6" Type="http://schemas.openxmlformats.org/officeDocument/2006/relationships/oleObject" Target="../embeddings/oleObject161.bin"/><Relationship Id="rId11" Type="http://schemas.openxmlformats.org/officeDocument/2006/relationships/image" Target="../media/image142.wmf"/><Relationship Id="rId5" Type="http://schemas.openxmlformats.org/officeDocument/2006/relationships/image" Target="../media/image140.wmf"/><Relationship Id="rId15" Type="http://schemas.openxmlformats.org/officeDocument/2006/relationships/image" Target="../media/image144.wmf"/><Relationship Id="rId10" Type="http://schemas.openxmlformats.org/officeDocument/2006/relationships/oleObject" Target="../embeddings/oleObject163.bin"/><Relationship Id="rId19" Type="http://schemas.openxmlformats.org/officeDocument/2006/relationships/image" Target="../media/image146.wmf"/><Relationship Id="rId4" Type="http://schemas.openxmlformats.org/officeDocument/2006/relationships/oleObject" Target="../embeddings/oleObject160.bin"/><Relationship Id="rId9" Type="http://schemas.openxmlformats.org/officeDocument/2006/relationships/image" Target="../media/image141.wmf"/><Relationship Id="rId14" Type="http://schemas.openxmlformats.org/officeDocument/2006/relationships/oleObject" Target="../embeddings/oleObject165.bin"/></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171.bin"/><Relationship Id="rId13" Type="http://schemas.openxmlformats.org/officeDocument/2006/relationships/image" Target="../media/image152.wmf"/><Relationship Id="rId18" Type="http://schemas.openxmlformats.org/officeDocument/2006/relationships/oleObject" Target="../embeddings/oleObject176.bin"/><Relationship Id="rId3" Type="http://schemas.openxmlformats.org/officeDocument/2006/relationships/image" Target="../media/image147.wmf"/><Relationship Id="rId7" Type="http://schemas.openxmlformats.org/officeDocument/2006/relationships/image" Target="../media/image149.wmf"/><Relationship Id="rId12" Type="http://schemas.openxmlformats.org/officeDocument/2006/relationships/oleObject" Target="../embeddings/oleObject173.bin"/><Relationship Id="rId17" Type="http://schemas.openxmlformats.org/officeDocument/2006/relationships/image" Target="../media/image154.wmf"/><Relationship Id="rId2" Type="http://schemas.openxmlformats.org/officeDocument/2006/relationships/oleObject" Target="../embeddings/oleObject168.bin"/><Relationship Id="rId16" Type="http://schemas.openxmlformats.org/officeDocument/2006/relationships/oleObject" Target="../embeddings/oleObject175.bin"/><Relationship Id="rId1" Type="http://schemas.openxmlformats.org/officeDocument/2006/relationships/slideLayout" Target="../slideLayouts/slideLayout2.xml"/><Relationship Id="rId6" Type="http://schemas.openxmlformats.org/officeDocument/2006/relationships/oleObject" Target="../embeddings/oleObject170.bin"/><Relationship Id="rId11" Type="http://schemas.openxmlformats.org/officeDocument/2006/relationships/image" Target="../media/image151.wmf"/><Relationship Id="rId5" Type="http://schemas.openxmlformats.org/officeDocument/2006/relationships/image" Target="../media/image148.wmf"/><Relationship Id="rId15" Type="http://schemas.openxmlformats.org/officeDocument/2006/relationships/image" Target="../media/image153.wmf"/><Relationship Id="rId10" Type="http://schemas.openxmlformats.org/officeDocument/2006/relationships/oleObject" Target="../embeddings/oleObject172.bin"/><Relationship Id="rId19" Type="http://schemas.openxmlformats.org/officeDocument/2006/relationships/image" Target="../media/image155.wmf"/><Relationship Id="rId4" Type="http://schemas.openxmlformats.org/officeDocument/2006/relationships/oleObject" Target="../embeddings/oleObject169.bin"/><Relationship Id="rId9" Type="http://schemas.openxmlformats.org/officeDocument/2006/relationships/image" Target="../media/image150.wmf"/><Relationship Id="rId14" Type="http://schemas.openxmlformats.org/officeDocument/2006/relationships/oleObject" Target="../embeddings/oleObject174.bin"/></Relationships>
</file>

<file path=ppt/slides/_rels/slide26.xml.rels><?xml version="1.0" encoding="UTF-8" standalone="yes"?>
<Relationships xmlns="http://schemas.openxmlformats.org/package/2006/relationships"><Relationship Id="rId8" Type="http://schemas.openxmlformats.org/officeDocument/2006/relationships/oleObject" Target="../embeddings/oleObject180.bin"/><Relationship Id="rId13" Type="http://schemas.openxmlformats.org/officeDocument/2006/relationships/image" Target="../media/image161.wmf"/><Relationship Id="rId3" Type="http://schemas.openxmlformats.org/officeDocument/2006/relationships/image" Target="../media/image156.wmf"/><Relationship Id="rId7" Type="http://schemas.openxmlformats.org/officeDocument/2006/relationships/image" Target="../media/image158.wmf"/><Relationship Id="rId12" Type="http://schemas.openxmlformats.org/officeDocument/2006/relationships/oleObject" Target="../embeddings/oleObject182.bin"/><Relationship Id="rId17" Type="http://schemas.openxmlformats.org/officeDocument/2006/relationships/image" Target="../media/image163.wmf"/><Relationship Id="rId2" Type="http://schemas.openxmlformats.org/officeDocument/2006/relationships/oleObject" Target="../embeddings/oleObject177.bin"/><Relationship Id="rId16" Type="http://schemas.openxmlformats.org/officeDocument/2006/relationships/oleObject" Target="../embeddings/oleObject184.bin"/><Relationship Id="rId1" Type="http://schemas.openxmlformats.org/officeDocument/2006/relationships/slideLayout" Target="../slideLayouts/slideLayout2.xml"/><Relationship Id="rId6" Type="http://schemas.openxmlformats.org/officeDocument/2006/relationships/oleObject" Target="../embeddings/oleObject179.bin"/><Relationship Id="rId11" Type="http://schemas.openxmlformats.org/officeDocument/2006/relationships/image" Target="../media/image160.wmf"/><Relationship Id="rId5" Type="http://schemas.openxmlformats.org/officeDocument/2006/relationships/image" Target="../media/image157.wmf"/><Relationship Id="rId15" Type="http://schemas.openxmlformats.org/officeDocument/2006/relationships/image" Target="../media/image162.wmf"/><Relationship Id="rId10" Type="http://schemas.openxmlformats.org/officeDocument/2006/relationships/oleObject" Target="../embeddings/oleObject181.bin"/><Relationship Id="rId4" Type="http://schemas.openxmlformats.org/officeDocument/2006/relationships/oleObject" Target="../embeddings/oleObject178.bin"/><Relationship Id="rId9" Type="http://schemas.openxmlformats.org/officeDocument/2006/relationships/image" Target="../media/image159.wmf"/><Relationship Id="rId14" Type="http://schemas.openxmlformats.org/officeDocument/2006/relationships/oleObject" Target="../embeddings/oleObject183.bin"/></Relationships>
</file>

<file path=ppt/slides/_rels/slide27.xml.rels><?xml version="1.0" encoding="UTF-8" standalone="yes"?>
<Relationships xmlns="http://schemas.openxmlformats.org/package/2006/relationships"><Relationship Id="rId8" Type="http://schemas.openxmlformats.org/officeDocument/2006/relationships/oleObject" Target="../embeddings/oleObject188.bin"/><Relationship Id="rId13" Type="http://schemas.openxmlformats.org/officeDocument/2006/relationships/oleObject" Target="../embeddings/oleObject191.bin"/><Relationship Id="rId18" Type="http://schemas.openxmlformats.org/officeDocument/2006/relationships/oleObject" Target="../embeddings/oleObject194.bin"/><Relationship Id="rId3" Type="http://schemas.openxmlformats.org/officeDocument/2006/relationships/image" Target="../media/image164.wmf"/><Relationship Id="rId7" Type="http://schemas.openxmlformats.org/officeDocument/2006/relationships/image" Target="../media/image166.wmf"/><Relationship Id="rId12" Type="http://schemas.openxmlformats.org/officeDocument/2006/relationships/image" Target="../media/image168.wmf"/><Relationship Id="rId17" Type="http://schemas.openxmlformats.org/officeDocument/2006/relationships/image" Target="../media/image170.wmf"/><Relationship Id="rId2" Type="http://schemas.openxmlformats.org/officeDocument/2006/relationships/oleObject" Target="../embeddings/oleObject185.bin"/><Relationship Id="rId16" Type="http://schemas.openxmlformats.org/officeDocument/2006/relationships/oleObject" Target="../embeddings/oleObject193.bin"/><Relationship Id="rId1" Type="http://schemas.openxmlformats.org/officeDocument/2006/relationships/slideLayout" Target="../slideLayouts/slideLayout2.xml"/><Relationship Id="rId6" Type="http://schemas.openxmlformats.org/officeDocument/2006/relationships/oleObject" Target="../embeddings/oleObject187.bin"/><Relationship Id="rId11" Type="http://schemas.openxmlformats.org/officeDocument/2006/relationships/oleObject" Target="../embeddings/oleObject190.bin"/><Relationship Id="rId5" Type="http://schemas.openxmlformats.org/officeDocument/2006/relationships/image" Target="../media/image165.wmf"/><Relationship Id="rId15" Type="http://schemas.openxmlformats.org/officeDocument/2006/relationships/oleObject" Target="../embeddings/oleObject192.bin"/><Relationship Id="rId10" Type="http://schemas.openxmlformats.org/officeDocument/2006/relationships/oleObject" Target="../embeddings/oleObject189.bin"/><Relationship Id="rId19" Type="http://schemas.openxmlformats.org/officeDocument/2006/relationships/image" Target="../media/image171.wmf"/><Relationship Id="rId4" Type="http://schemas.openxmlformats.org/officeDocument/2006/relationships/oleObject" Target="../embeddings/oleObject186.bin"/><Relationship Id="rId9" Type="http://schemas.openxmlformats.org/officeDocument/2006/relationships/image" Target="../media/image167.wmf"/><Relationship Id="rId14" Type="http://schemas.openxmlformats.org/officeDocument/2006/relationships/image" Target="../media/image169.wmf"/></Relationships>
</file>

<file path=ppt/slides/_rels/slide28.xml.rels><?xml version="1.0" encoding="UTF-8" standalone="yes"?>
<Relationships xmlns="http://schemas.openxmlformats.org/package/2006/relationships"><Relationship Id="rId8" Type="http://schemas.openxmlformats.org/officeDocument/2006/relationships/oleObject" Target="../embeddings/oleObject198.bin"/><Relationship Id="rId13" Type="http://schemas.openxmlformats.org/officeDocument/2006/relationships/image" Target="../media/image177.wmf"/><Relationship Id="rId3" Type="http://schemas.openxmlformats.org/officeDocument/2006/relationships/image" Target="../media/image172.wmf"/><Relationship Id="rId7" Type="http://schemas.openxmlformats.org/officeDocument/2006/relationships/image" Target="../media/image174.wmf"/><Relationship Id="rId12" Type="http://schemas.openxmlformats.org/officeDocument/2006/relationships/oleObject" Target="../embeddings/oleObject200.bin"/><Relationship Id="rId2" Type="http://schemas.openxmlformats.org/officeDocument/2006/relationships/oleObject" Target="../embeddings/oleObject195.bin"/><Relationship Id="rId1" Type="http://schemas.openxmlformats.org/officeDocument/2006/relationships/slideLayout" Target="../slideLayouts/slideLayout2.xml"/><Relationship Id="rId6" Type="http://schemas.openxmlformats.org/officeDocument/2006/relationships/oleObject" Target="../embeddings/oleObject197.bin"/><Relationship Id="rId11" Type="http://schemas.openxmlformats.org/officeDocument/2006/relationships/image" Target="../media/image176.wmf"/><Relationship Id="rId5" Type="http://schemas.openxmlformats.org/officeDocument/2006/relationships/image" Target="../media/image173.wmf"/><Relationship Id="rId15" Type="http://schemas.openxmlformats.org/officeDocument/2006/relationships/image" Target="../media/image178.wmf"/><Relationship Id="rId10" Type="http://schemas.openxmlformats.org/officeDocument/2006/relationships/oleObject" Target="../embeddings/oleObject199.bin"/><Relationship Id="rId4" Type="http://schemas.openxmlformats.org/officeDocument/2006/relationships/oleObject" Target="../embeddings/oleObject196.bin"/><Relationship Id="rId9" Type="http://schemas.openxmlformats.org/officeDocument/2006/relationships/image" Target="../media/image175.wmf"/><Relationship Id="rId14" Type="http://schemas.openxmlformats.org/officeDocument/2006/relationships/oleObject" Target="../embeddings/oleObject201.bin"/></Relationships>
</file>

<file path=ppt/slides/_rels/slide29.xml.rels><?xml version="1.0" encoding="UTF-8" standalone="yes"?>
<Relationships xmlns="http://schemas.openxmlformats.org/package/2006/relationships"><Relationship Id="rId3" Type="http://schemas.openxmlformats.org/officeDocument/2006/relationships/image" Target="../media/image179.wmf"/><Relationship Id="rId7" Type="http://schemas.openxmlformats.org/officeDocument/2006/relationships/image" Target="../media/image181.wmf"/><Relationship Id="rId2" Type="http://schemas.openxmlformats.org/officeDocument/2006/relationships/oleObject" Target="../embeddings/oleObject202.bin"/><Relationship Id="rId1" Type="http://schemas.openxmlformats.org/officeDocument/2006/relationships/slideLayout" Target="../slideLayouts/slideLayout2.xml"/><Relationship Id="rId6" Type="http://schemas.openxmlformats.org/officeDocument/2006/relationships/oleObject" Target="../embeddings/oleObject204.bin"/><Relationship Id="rId5" Type="http://schemas.openxmlformats.org/officeDocument/2006/relationships/image" Target="../media/image180.wmf"/><Relationship Id="rId4" Type="http://schemas.openxmlformats.org/officeDocument/2006/relationships/oleObject" Target="../embeddings/oleObject203.bin"/></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5.bin"/><Relationship Id="rId13" Type="http://schemas.openxmlformats.org/officeDocument/2006/relationships/image" Target="../media/image8.wmf"/><Relationship Id="rId18" Type="http://schemas.openxmlformats.org/officeDocument/2006/relationships/oleObject" Target="../embeddings/oleObject12.bin"/><Relationship Id="rId3" Type="http://schemas.openxmlformats.org/officeDocument/2006/relationships/image" Target="../media/image3.wmf"/><Relationship Id="rId7" Type="http://schemas.openxmlformats.org/officeDocument/2006/relationships/image" Target="../media/image5.wmf"/><Relationship Id="rId12" Type="http://schemas.openxmlformats.org/officeDocument/2006/relationships/oleObject" Target="../embeddings/oleObject7.bin"/><Relationship Id="rId17" Type="http://schemas.openxmlformats.org/officeDocument/2006/relationships/oleObject" Target="../embeddings/oleObject11.bin"/><Relationship Id="rId2" Type="http://schemas.openxmlformats.org/officeDocument/2006/relationships/oleObject" Target="../embeddings/oleObject2.bin"/><Relationship Id="rId16" Type="http://schemas.openxmlformats.org/officeDocument/2006/relationships/oleObject" Target="../embeddings/oleObject10.bin"/><Relationship Id="rId1" Type="http://schemas.openxmlformats.org/officeDocument/2006/relationships/slideLayout" Target="../slideLayouts/slideLayout2.xml"/><Relationship Id="rId6" Type="http://schemas.openxmlformats.org/officeDocument/2006/relationships/oleObject" Target="../embeddings/oleObject4.bin"/><Relationship Id="rId11" Type="http://schemas.openxmlformats.org/officeDocument/2006/relationships/image" Target="../media/image7.wmf"/><Relationship Id="rId5" Type="http://schemas.openxmlformats.org/officeDocument/2006/relationships/image" Target="../media/image4.wmf"/><Relationship Id="rId15" Type="http://schemas.openxmlformats.org/officeDocument/2006/relationships/oleObject" Target="../embeddings/oleObject9.bin"/><Relationship Id="rId10" Type="http://schemas.openxmlformats.org/officeDocument/2006/relationships/oleObject" Target="../embeddings/oleObject6.bin"/><Relationship Id="rId19" Type="http://schemas.openxmlformats.org/officeDocument/2006/relationships/oleObject" Target="../embeddings/oleObject13.bin"/><Relationship Id="rId4" Type="http://schemas.openxmlformats.org/officeDocument/2006/relationships/oleObject" Target="../embeddings/oleObject3.bin"/><Relationship Id="rId9" Type="http://schemas.openxmlformats.org/officeDocument/2006/relationships/image" Target="../media/image6.wmf"/><Relationship Id="rId14" Type="http://schemas.openxmlformats.org/officeDocument/2006/relationships/oleObject" Target="../embeddings/oleObject8.bin"/></Relationships>
</file>

<file path=ppt/slides/_rels/slide30.xml.rels><?xml version="1.0" encoding="UTF-8" standalone="yes"?>
<Relationships xmlns="http://schemas.openxmlformats.org/package/2006/relationships"><Relationship Id="rId8" Type="http://schemas.openxmlformats.org/officeDocument/2006/relationships/oleObject" Target="../embeddings/oleObject208.bin"/><Relationship Id="rId3" Type="http://schemas.openxmlformats.org/officeDocument/2006/relationships/image" Target="../media/image182.wmf"/><Relationship Id="rId7" Type="http://schemas.openxmlformats.org/officeDocument/2006/relationships/image" Target="../media/image184.wmf"/><Relationship Id="rId2" Type="http://schemas.openxmlformats.org/officeDocument/2006/relationships/oleObject" Target="../embeddings/oleObject205.bin"/><Relationship Id="rId1" Type="http://schemas.openxmlformats.org/officeDocument/2006/relationships/slideLayout" Target="../slideLayouts/slideLayout2.xml"/><Relationship Id="rId6" Type="http://schemas.openxmlformats.org/officeDocument/2006/relationships/oleObject" Target="../embeddings/oleObject207.bin"/><Relationship Id="rId11" Type="http://schemas.openxmlformats.org/officeDocument/2006/relationships/image" Target="../media/image186.wmf"/><Relationship Id="rId5" Type="http://schemas.openxmlformats.org/officeDocument/2006/relationships/image" Target="../media/image183.wmf"/><Relationship Id="rId10" Type="http://schemas.openxmlformats.org/officeDocument/2006/relationships/oleObject" Target="../embeddings/oleObject209.bin"/><Relationship Id="rId4" Type="http://schemas.openxmlformats.org/officeDocument/2006/relationships/oleObject" Target="../embeddings/oleObject206.bin"/><Relationship Id="rId9" Type="http://schemas.openxmlformats.org/officeDocument/2006/relationships/image" Target="../media/image185.wmf"/></Relationships>
</file>

<file path=ppt/slides/_rels/slide31.xml.rels><?xml version="1.0" encoding="UTF-8" standalone="yes"?>
<Relationships xmlns="http://schemas.openxmlformats.org/package/2006/relationships"><Relationship Id="rId8" Type="http://schemas.openxmlformats.org/officeDocument/2006/relationships/oleObject" Target="../embeddings/oleObject213.bin"/><Relationship Id="rId13" Type="http://schemas.openxmlformats.org/officeDocument/2006/relationships/image" Target="../media/image192.wmf"/><Relationship Id="rId3" Type="http://schemas.openxmlformats.org/officeDocument/2006/relationships/image" Target="../media/image187.wmf"/><Relationship Id="rId7" Type="http://schemas.openxmlformats.org/officeDocument/2006/relationships/image" Target="../media/image189.wmf"/><Relationship Id="rId12" Type="http://schemas.openxmlformats.org/officeDocument/2006/relationships/oleObject" Target="../embeddings/oleObject215.bin"/><Relationship Id="rId2" Type="http://schemas.openxmlformats.org/officeDocument/2006/relationships/oleObject" Target="../embeddings/oleObject210.bin"/><Relationship Id="rId1" Type="http://schemas.openxmlformats.org/officeDocument/2006/relationships/slideLayout" Target="../slideLayouts/slideLayout2.xml"/><Relationship Id="rId6" Type="http://schemas.openxmlformats.org/officeDocument/2006/relationships/oleObject" Target="../embeddings/oleObject212.bin"/><Relationship Id="rId11" Type="http://schemas.openxmlformats.org/officeDocument/2006/relationships/image" Target="../media/image191.wmf"/><Relationship Id="rId5" Type="http://schemas.openxmlformats.org/officeDocument/2006/relationships/image" Target="../media/image188.wmf"/><Relationship Id="rId15" Type="http://schemas.openxmlformats.org/officeDocument/2006/relationships/image" Target="../media/image193.wmf"/><Relationship Id="rId10" Type="http://schemas.openxmlformats.org/officeDocument/2006/relationships/oleObject" Target="../embeddings/oleObject214.bin"/><Relationship Id="rId4" Type="http://schemas.openxmlformats.org/officeDocument/2006/relationships/oleObject" Target="../embeddings/oleObject211.bin"/><Relationship Id="rId9" Type="http://schemas.openxmlformats.org/officeDocument/2006/relationships/image" Target="../media/image190.wmf"/><Relationship Id="rId14" Type="http://schemas.openxmlformats.org/officeDocument/2006/relationships/oleObject" Target="../embeddings/oleObject216.bin"/></Relationships>
</file>

<file path=ppt/slides/_rels/slide32.xml.rels><?xml version="1.0" encoding="UTF-8" standalone="yes"?>
<Relationships xmlns="http://schemas.openxmlformats.org/package/2006/relationships"><Relationship Id="rId8" Type="http://schemas.openxmlformats.org/officeDocument/2006/relationships/oleObject" Target="../embeddings/oleObject220.bin"/><Relationship Id="rId13" Type="http://schemas.openxmlformats.org/officeDocument/2006/relationships/image" Target="../media/image198.wmf"/><Relationship Id="rId18" Type="http://schemas.openxmlformats.org/officeDocument/2006/relationships/oleObject" Target="../embeddings/oleObject225.bin"/><Relationship Id="rId3" Type="http://schemas.openxmlformats.org/officeDocument/2006/relationships/image" Target="../media/image194.wmf"/><Relationship Id="rId21" Type="http://schemas.openxmlformats.org/officeDocument/2006/relationships/image" Target="../media/image202.wmf"/><Relationship Id="rId7" Type="http://schemas.openxmlformats.org/officeDocument/2006/relationships/image" Target="../media/image192.wmf"/><Relationship Id="rId12" Type="http://schemas.openxmlformats.org/officeDocument/2006/relationships/oleObject" Target="../embeddings/oleObject222.bin"/><Relationship Id="rId17" Type="http://schemas.openxmlformats.org/officeDocument/2006/relationships/image" Target="../media/image200.wmf"/><Relationship Id="rId2" Type="http://schemas.openxmlformats.org/officeDocument/2006/relationships/oleObject" Target="../embeddings/oleObject217.bin"/><Relationship Id="rId16" Type="http://schemas.openxmlformats.org/officeDocument/2006/relationships/oleObject" Target="../embeddings/oleObject224.bin"/><Relationship Id="rId20" Type="http://schemas.openxmlformats.org/officeDocument/2006/relationships/oleObject" Target="../embeddings/oleObject226.bin"/><Relationship Id="rId1" Type="http://schemas.openxmlformats.org/officeDocument/2006/relationships/slideLayout" Target="../slideLayouts/slideLayout2.xml"/><Relationship Id="rId6" Type="http://schemas.openxmlformats.org/officeDocument/2006/relationships/oleObject" Target="../embeddings/oleObject219.bin"/><Relationship Id="rId11" Type="http://schemas.openxmlformats.org/officeDocument/2006/relationships/image" Target="../media/image197.wmf"/><Relationship Id="rId5" Type="http://schemas.openxmlformats.org/officeDocument/2006/relationships/image" Target="../media/image195.wmf"/><Relationship Id="rId15" Type="http://schemas.openxmlformats.org/officeDocument/2006/relationships/image" Target="../media/image199.wmf"/><Relationship Id="rId10" Type="http://schemas.openxmlformats.org/officeDocument/2006/relationships/oleObject" Target="../embeddings/oleObject221.bin"/><Relationship Id="rId19" Type="http://schemas.openxmlformats.org/officeDocument/2006/relationships/image" Target="../media/image201.wmf"/><Relationship Id="rId4" Type="http://schemas.openxmlformats.org/officeDocument/2006/relationships/oleObject" Target="../embeddings/oleObject218.bin"/><Relationship Id="rId9" Type="http://schemas.openxmlformats.org/officeDocument/2006/relationships/image" Target="../media/image196.wmf"/><Relationship Id="rId14" Type="http://schemas.openxmlformats.org/officeDocument/2006/relationships/oleObject" Target="../embeddings/oleObject223.bin"/></Relationships>
</file>

<file path=ppt/slides/_rels/slide33.xml.rels><?xml version="1.0" encoding="UTF-8" standalone="yes"?>
<Relationships xmlns="http://schemas.openxmlformats.org/package/2006/relationships"><Relationship Id="rId8" Type="http://schemas.openxmlformats.org/officeDocument/2006/relationships/oleObject" Target="../embeddings/oleObject230.bin"/><Relationship Id="rId3" Type="http://schemas.openxmlformats.org/officeDocument/2006/relationships/image" Target="../media/image203.wmf"/><Relationship Id="rId7" Type="http://schemas.openxmlformats.org/officeDocument/2006/relationships/image" Target="../media/image205.wmf"/><Relationship Id="rId2" Type="http://schemas.openxmlformats.org/officeDocument/2006/relationships/oleObject" Target="../embeddings/oleObject227.bin"/><Relationship Id="rId1" Type="http://schemas.openxmlformats.org/officeDocument/2006/relationships/slideLayout" Target="../slideLayouts/slideLayout2.xml"/><Relationship Id="rId6" Type="http://schemas.openxmlformats.org/officeDocument/2006/relationships/oleObject" Target="../embeddings/oleObject229.bin"/><Relationship Id="rId5" Type="http://schemas.openxmlformats.org/officeDocument/2006/relationships/image" Target="../media/image204.wmf"/><Relationship Id="rId4" Type="http://schemas.openxmlformats.org/officeDocument/2006/relationships/oleObject" Target="../embeddings/oleObject228.bin"/><Relationship Id="rId9" Type="http://schemas.openxmlformats.org/officeDocument/2006/relationships/image" Target="../media/image206.wmf"/></Relationships>
</file>

<file path=ppt/slides/_rels/slide34.xml.rels><?xml version="1.0" encoding="UTF-8" standalone="yes"?>
<Relationships xmlns="http://schemas.openxmlformats.org/package/2006/relationships"><Relationship Id="rId3" Type="http://schemas.openxmlformats.org/officeDocument/2006/relationships/image" Target="../media/image207.wmf"/><Relationship Id="rId2" Type="http://schemas.openxmlformats.org/officeDocument/2006/relationships/oleObject" Target="../embeddings/oleObject231.bin"/><Relationship Id="rId1" Type="http://schemas.openxmlformats.org/officeDocument/2006/relationships/slideLayout" Target="../slideLayouts/slideLayout2.xml"/><Relationship Id="rId5" Type="http://schemas.openxmlformats.org/officeDocument/2006/relationships/image" Target="../media/image208.wmf"/><Relationship Id="rId4" Type="http://schemas.openxmlformats.org/officeDocument/2006/relationships/oleObject" Target="../embeddings/oleObject232.bin"/></Relationships>
</file>

<file path=ppt/slides/_rels/slide35.xml.rels><?xml version="1.0" encoding="UTF-8" standalone="yes"?>
<Relationships xmlns="http://schemas.openxmlformats.org/package/2006/relationships"><Relationship Id="rId8" Type="http://schemas.openxmlformats.org/officeDocument/2006/relationships/oleObject" Target="../embeddings/oleObject236.bin"/><Relationship Id="rId13" Type="http://schemas.openxmlformats.org/officeDocument/2006/relationships/image" Target="../media/image214.wmf"/><Relationship Id="rId3" Type="http://schemas.openxmlformats.org/officeDocument/2006/relationships/image" Target="../media/image209.wmf"/><Relationship Id="rId7" Type="http://schemas.openxmlformats.org/officeDocument/2006/relationships/image" Target="../media/image211.wmf"/><Relationship Id="rId12" Type="http://schemas.openxmlformats.org/officeDocument/2006/relationships/oleObject" Target="../embeddings/oleObject238.bin"/><Relationship Id="rId2" Type="http://schemas.openxmlformats.org/officeDocument/2006/relationships/oleObject" Target="../embeddings/oleObject233.bin"/><Relationship Id="rId1" Type="http://schemas.openxmlformats.org/officeDocument/2006/relationships/slideLayout" Target="../slideLayouts/slideLayout2.xml"/><Relationship Id="rId6" Type="http://schemas.openxmlformats.org/officeDocument/2006/relationships/oleObject" Target="../embeddings/oleObject235.bin"/><Relationship Id="rId11" Type="http://schemas.openxmlformats.org/officeDocument/2006/relationships/image" Target="../media/image213.wmf"/><Relationship Id="rId5" Type="http://schemas.openxmlformats.org/officeDocument/2006/relationships/image" Target="../media/image210.wmf"/><Relationship Id="rId10" Type="http://schemas.openxmlformats.org/officeDocument/2006/relationships/oleObject" Target="../embeddings/oleObject237.bin"/><Relationship Id="rId4" Type="http://schemas.openxmlformats.org/officeDocument/2006/relationships/oleObject" Target="../embeddings/oleObject234.bin"/><Relationship Id="rId9" Type="http://schemas.openxmlformats.org/officeDocument/2006/relationships/image" Target="../media/image212.wmf"/></Relationships>
</file>

<file path=ppt/slides/_rels/slide36.xml.rels><?xml version="1.0" encoding="UTF-8" standalone="yes"?>
<Relationships xmlns="http://schemas.openxmlformats.org/package/2006/relationships"><Relationship Id="rId8" Type="http://schemas.openxmlformats.org/officeDocument/2006/relationships/oleObject" Target="../embeddings/oleObject242.bin"/><Relationship Id="rId3" Type="http://schemas.openxmlformats.org/officeDocument/2006/relationships/image" Target="../media/image215.wmf"/><Relationship Id="rId7" Type="http://schemas.openxmlformats.org/officeDocument/2006/relationships/image" Target="../media/image217.wmf"/><Relationship Id="rId2" Type="http://schemas.openxmlformats.org/officeDocument/2006/relationships/oleObject" Target="../embeddings/oleObject239.bin"/><Relationship Id="rId1" Type="http://schemas.openxmlformats.org/officeDocument/2006/relationships/slideLayout" Target="../slideLayouts/slideLayout2.xml"/><Relationship Id="rId6" Type="http://schemas.openxmlformats.org/officeDocument/2006/relationships/oleObject" Target="../embeddings/oleObject241.bin"/><Relationship Id="rId5" Type="http://schemas.openxmlformats.org/officeDocument/2006/relationships/image" Target="../media/image216.wmf"/><Relationship Id="rId10" Type="http://schemas.openxmlformats.org/officeDocument/2006/relationships/image" Target="../media/image218.wmf"/><Relationship Id="rId4" Type="http://schemas.openxmlformats.org/officeDocument/2006/relationships/oleObject" Target="../embeddings/oleObject240.bin"/><Relationship Id="rId9" Type="http://schemas.openxmlformats.org/officeDocument/2006/relationships/oleObject" Target="../embeddings/oleObject243.bin"/></Relationships>
</file>

<file path=ppt/slides/_rels/slide37.xml.rels><?xml version="1.0" encoding="UTF-8" standalone="yes"?>
<Relationships xmlns="http://schemas.openxmlformats.org/package/2006/relationships"><Relationship Id="rId8" Type="http://schemas.openxmlformats.org/officeDocument/2006/relationships/oleObject" Target="../embeddings/oleObject247.bin"/><Relationship Id="rId3" Type="http://schemas.openxmlformats.org/officeDocument/2006/relationships/image" Target="../media/image219.wmf"/><Relationship Id="rId7" Type="http://schemas.openxmlformats.org/officeDocument/2006/relationships/image" Target="../media/image220.wmf"/><Relationship Id="rId2" Type="http://schemas.openxmlformats.org/officeDocument/2006/relationships/oleObject" Target="../embeddings/oleObject244.bin"/><Relationship Id="rId1" Type="http://schemas.openxmlformats.org/officeDocument/2006/relationships/slideLayout" Target="../slideLayouts/slideLayout2.xml"/><Relationship Id="rId6" Type="http://schemas.openxmlformats.org/officeDocument/2006/relationships/oleObject" Target="../embeddings/oleObject246.bin"/><Relationship Id="rId5" Type="http://schemas.openxmlformats.org/officeDocument/2006/relationships/image" Target="../media/image216.wmf"/><Relationship Id="rId10" Type="http://schemas.openxmlformats.org/officeDocument/2006/relationships/image" Target="../media/image221.wmf"/><Relationship Id="rId4" Type="http://schemas.openxmlformats.org/officeDocument/2006/relationships/oleObject" Target="../embeddings/oleObject245.bin"/><Relationship Id="rId9" Type="http://schemas.openxmlformats.org/officeDocument/2006/relationships/oleObject" Target="../embeddings/oleObject248.bin"/></Relationships>
</file>

<file path=ppt/slides/_rels/slide38.xml.rels><?xml version="1.0" encoding="UTF-8" standalone="yes"?>
<Relationships xmlns="http://schemas.openxmlformats.org/package/2006/relationships"><Relationship Id="rId8" Type="http://schemas.openxmlformats.org/officeDocument/2006/relationships/oleObject" Target="../embeddings/oleObject252.bin"/><Relationship Id="rId3" Type="http://schemas.openxmlformats.org/officeDocument/2006/relationships/image" Target="../media/image222.wmf"/><Relationship Id="rId7" Type="http://schemas.openxmlformats.org/officeDocument/2006/relationships/image" Target="../media/image223.wmf"/><Relationship Id="rId2" Type="http://schemas.openxmlformats.org/officeDocument/2006/relationships/oleObject" Target="../embeddings/oleObject249.bin"/><Relationship Id="rId1" Type="http://schemas.openxmlformats.org/officeDocument/2006/relationships/slideLayout" Target="../slideLayouts/slideLayout2.xml"/><Relationship Id="rId6" Type="http://schemas.openxmlformats.org/officeDocument/2006/relationships/oleObject" Target="../embeddings/oleObject251.bin"/><Relationship Id="rId5" Type="http://schemas.openxmlformats.org/officeDocument/2006/relationships/image" Target="../media/image216.wmf"/><Relationship Id="rId10" Type="http://schemas.openxmlformats.org/officeDocument/2006/relationships/image" Target="../media/image224.wmf"/><Relationship Id="rId4" Type="http://schemas.openxmlformats.org/officeDocument/2006/relationships/oleObject" Target="../embeddings/oleObject250.bin"/><Relationship Id="rId9" Type="http://schemas.openxmlformats.org/officeDocument/2006/relationships/oleObject" Target="../embeddings/oleObject253.bin"/></Relationships>
</file>

<file path=ppt/slides/_rels/slide39.xml.rels><?xml version="1.0" encoding="UTF-8" standalone="yes"?>
<Relationships xmlns="http://schemas.openxmlformats.org/package/2006/relationships"><Relationship Id="rId8" Type="http://schemas.openxmlformats.org/officeDocument/2006/relationships/oleObject" Target="../embeddings/oleObject257.bin"/><Relationship Id="rId13" Type="http://schemas.openxmlformats.org/officeDocument/2006/relationships/image" Target="../media/image230.wmf"/><Relationship Id="rId3" Type="http://schemas.openxmlformats.org/officeDocument/2006/relationships/image" Target="../media/image225.wmf"/><Relationship Id="rId7" Type="http://schemas.openxmlformats.org/officeDocument/2006/relationships/image" Target="../media/image227.wmf"/><Relationship Id="rId12" Type="http://schemas.openxmlformats.org/officeDocument/2006/relationships/oleObject" Target="../embeddings/oleObject259.bin"/><Relationship Id="rId17" Type="http://schemas.openxmlformats.org/officeDocument/2006/relationships/image" Target="../media/image232.wmf"/><Relationship Id="rId2" Type="http://schemas.openxmlformats.org/officeDocument/2006/relationships/oleObject" Target="../embeddings/oleObject254.bin"/><Relationship Id="rId16" Type="http://schemas.openxmlformats.org/officeDocument/2006/relationships/oleObject" Target="../embeddings/oleObject261.bin"/><Relationship Id="rId1" Type="http://schemas.openxmlformats.org/officeDocument/2006/relationships/slideLayout" Target="../slideLayouts/slideLayout2.xml"/><Relationship Id="rId6" Type="http://schemas.openxmlformats.org/officeDocument/2006/relationships/oleObject" Target="../embeddings/oleObject256.bin"/><Relationship Id="rId11" Type="http://schemas.openxmlformats.org/officeDocument/2006/relationships/image" Target="../media/image229.wmf"/><Relationship Id="rId5" Type="http://schemas.openxmlformats.org/officeDocument/2006/relationships/image" Target="../media/image226.wmf"/><Relationship Id="rId15" Type="http://schemas.openxmlformats.org/officeDocument/2006/relationships/image" Target="../media/image231.wmf"/><Relationship Id="rId10" Type="http://schemas.openxmlformats.org/officeDocument/2006/relationships/oleObject" Target="../embeddings/oleObject258.bin"/><Relationship Id="rId4" Type="http://schemas.openxmlformats.org/officeDocument/2006/relationships/oleObject" Target="../embeddings/oleObject255.bin"/><Relationship Id="rId9" Type="http://schemas.openxmlformats.org/officeDocument/2006/relationships/image" Target="../media/image228.wmf"/><Relationship Id="rId14" Type="http://schemas.openxmlformats.org/officeDocument/2006/relationships/oleObject" Target="../embeddings/oleObject260.bin"/></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17.bin"/><Relationship Id="rId13" Type="http://schemas.openxmlformats.org/officeDocument/2006/relationships/oleObject" Target="../embeddings/oleObject20.bin"/><Relationship Id="rId3" Type="http://schemas.openxmlformats.org/officeDocument/2006/relationships/image" Target="../media/image9.wmf"/><Relationship Id="rId7" Type="http://schemas.openxmlformats.org/officeDocument/2006/relationships/image" Target="../media/image11.wmf"/><Relationship Id="rId12" Type="http://schemas.openxmlformats.org/officeDocument/2006/relationships/image" Target="../media/image13.wmf"/><Relationship Id="rId2" Type="http://schemas.openxmlformats.org/officeDocument/2006/relationships/oleObject" Target="../embeddings/oleObject14.bin"/><Relationship Id="rId1" Type="http://schemas.openxmlformats.org/officeDocument/2006/relationships/slideLayout" Target="../slideLayouts/slideLayout2.xml"/><Relationship Id="rId6" Type="http://schemas.openxmlformats.org/officeDocument/2006/relationships/oleObject" Target="../embeddings/oleObject16.bin"/><Relationship Id="rId11" Type="http://schemas.openxmlformats.org/officeDocument/2006/relationships/oleObject" Target="../embeddings/oleObject19.bin"/><Relationship Id="rId5" Type="http://schemas.openxmlformats.org/officeDocument/2006/relationships/image" Target="../media/image10.wmf"/><Relationship Id="rId10" Type="http://schemas.openxmlformats.org/officeDocument/2006/relationships/oleObject" Target="../embeddings/oleObject18.bin"/><Relationship Id="rId4" Type="http://schemas.openxmlformats.org/officeDocument/2006/relationships/oleObject" Target="../embeddings/oleObject15.bin"/><Relationship Id="rId9" Type="http://schemas.openxmlformats.org/officeDocument/2006/relationships/image" Target="../media/image12.wmf"/><Relationship Id="rId14" Type="http://schemas.openxmlformats.org/officeDocument/2006/relationships/image" Target="../media/image14.wmf"/></Relationships>
</file>

<file path=ppt/slides/_rels/slide40.xml.rels><?xml version="1.0" encoding="UTF-8" standalone="yes"?>
<Relationships xmlns="http://schemas.openxmlformats.org/package/2006/relationships"><Relationship Id="rId8" Type="http://schemas.openxmlformats.org/officeDocument/2006/relationships/oleObject" Target="../embeddings/oleObject265.bin"/><Relationship Id="rId13" Type="http://schemas.openxmlformats.org/officeDocument/2006/relationships/image" Target="../media/image238.wmf"/><Relationship Id="rId3" Type="http://schemas.openxmlformats.org/officeDocument/2006/relationships/image" Target="../media/image233.wmf"/><Relationship Id="rId7" Type="http://schemas.openxmlformats.org/officeDocument/2006/relationships/image" Target="../media/image235.wmf"/><Relationship Id="rId12" Type="http://schemas.openxmlformats.org/officeDocument/2006/relationships/oleObject" Target="../embeddings/oleObject267.bin"/><Relationship Id="rId2" Type="http://schemas.openxmlformats.org/officeDocument/2006/relationships/oleObject" Target="../embeddings/oleObject262.bin"/><Relationship Id="rId1" Type="http://schemas.openxmlformats.org/officeDocument/2006/relationships/slideLayout" Target="../slideLayouts/slideLayout2.xml"/><Relationship Id="rId6" Type="http://schemas.openxmlformats.org/officeDocument/2006/relationships/oleObject" Target="../embeddings/oleObject264.bin"/><Relationship Id="rId11" Type="http://schemas.openxmlformats.org/officeDocument/2006/relationships/image" Target="../media/image237.wmf"/><Relationship Id="rId5" Type="http://schemas.openxmlformats.org/officeDocument/2006/relationships/image" Target="../media/image234.wmf"/><Relationship Id="rId15" Type="http://schemas.openxmlformats.org/officeDocument/2006/relationships/image" Target="../media/image239.wmf"/><Relationship Id="rId10" Type="http://schemas.openxmlformats.org/officeDocument/2006/relationships/oleObject" Target="../embeddings/oleObject266.bin"/><Relationship Id="rId4" Type="http://schemas.openxmlformats.org/officeDocument/2006/relationships/oleObject" Target="../embeddings/oleObject263.bin"/><Relationship Id="rId9" Type="http://schemas.openxmlformats.org/officeDocument/2006/relationships/image" Target="../media/image236.wmf"/><Relationship Id="rId14" Type="http://schemas.openxmlformats.org/officeDocument/2006/relationships/oleObject" Target="../embeddings/oleObject268.bin"/></Relationships>
</file>

<file path=ppt/slides/_rels/slide41.xml.rels><?xml version="1.0" encoding="UTF-8" standalone="yes"?>
<Relationships xmlns="http://schemas.openxmlformats.org/package/2006/relationships"><Relationship Id="rId8" Type="http://schemas.openxmlformats.org/officeDocument/2006/relationships/oleObject" Target="../embeddings/oleObject272.bin"/><Relationship Id="rId13" Type="http://schemas.openxmlformats.org/officeDocument/2006/relationships/oleObject" Target="../embeddings/oleObject275.bin"/><Relationship Id="rId18" Type="http://schemas.openxmlformats.org/officeDocument/2006/relationships/image" Target="../media/image247.wmf"/><Relationship Id="rId3" Type="http://schemas.openxmlformats.org/officeDocument/2006/relationships/image" Target="../media/image240.wmf"/><Relationship Id="rId7" Type="http://schemas.openxmlformats.org/officeDocument/2006/relationships/image" Target="../media/image242.wmf"/><Relationship Id="rId12" Type="http://schemas.openxmlformats.org/officeDocument/2006/relationships/oleObject" Target="../embeddings/oleObject274.bin"/><Relationship Id="rId17" Type="http://schemas.openxmlformats.org/officeDocument/2006/relationships/oleObject" Target="../embeddings/oleObject277.bin"/><Relationship Id="rId2" Type="http://schemas.openxmlformats.org/officeDocument/2006/relationships/oleObject" Target="../embeddings/oleObject269.bin"/><Relationship Id="rId16" Type="http://schemas.openxmlformats.org/officeDocument/2006/relationships/image" Target="../media/image246.wmf"/><Relationship Id="rId1" Type="http://schemas.openxmlformats.org/officeDocument/2006/relationships/slideLayout" Target="../slideLayouts/slideLayout2.xml"/><Relationship Id="rId6" Type="http://schemas.openxmlformats.org/officeDocument/2006/relationships/oleObject" Target="../embeddings/oleObject271.bin"/><Relationship Id="rId11" Type="http://schemas.openxmlformats.org/officeDocument/2006/relationships/image" Target="../media/image244.wmf"/><Relationship Id="rId5" Type="http://schemas.openxmlformats.org/officeDocument/2006/relationships/image" Target="../media/image241.wmf"/><Relationship Id="rId15" Type="http://schemas.openxmlformats.org/officeDocument/2006/relationships/oleObject" Target="../embeddings/oleObject276.bin"/><Relationship Id="rId10" Type="http://schemas.openxmlformats.org/officeDocument/2006/relationships/oleObject" Target="../embeddings/oleObject273.bin"/><Relationship Id="rId4" Type="http://schemas.openxmlformats.org/officeDocument/2006/relationships/oleObject" Target="../embeddings/oleObject270.bin"/><Relationship Id="rId9" Type="http://schemas.openxmlformats.org/officeDocument/2006/relationships/image" Target="../media/image243.wmf"/><Relationship Id="rId14" Type="http://schemas.openxmlformats.org/officeDocument/2006/relationships/image" Target="../media/image245.wmf"/></Relationships>
</file>

<file path=ppt/slides/_rels/slide42.xml.rels><?xml version="1.0" encoding="UTF-8" standalone="yes"?>
<Relationships xmlns="http://schemas.openxmlformats.org/package/2006/relationships"><Relationship Id="rId8" Type="http://schemas.openxmlformats.org/officeDocument/2006/relationships/oleObject" Target="../embeddings/oleObject281.bin"/><Relationship Id="rId13" Type="http://schemas.openxmlformats.org/officeDocument/2006/relationships/image" Target="../media/image253.wmf"/><Relationship Id="rId18" Type="http://schemas.openxmlformats.org/officeDocument/2006/relationships/image" Target="../media/image255.wmf"/><Relationship Id="rId26" Type="http://schemas.openxmlformats.org/officeDocument/2006/relationships/oleObject" Target="../embeddings/oleObject291.bin"/><Relationship Id="rId3" Type="http://schemas.openxmlformats.org/officeDocument/2006/relationships/image" Target="../media/image248.wmf"/><Relationship Id="rId21" Type="http://schemas.openxmlformats.org/officeDocument/2006/relationships/image" Target="../media/image256.wmf"/><Relationship Id="rId7" Type="http://schemas.openxmlformats.org/officeDocument/2006/relationships/image" Target="../media/image250.wmf"/><Relationship Id="rId12" Type="http://schemas.openxmlformats.org/officeDocument/2006/relationships/oleObject" Target="../embeddings/oleObject283.bin"/><Relationship Id="rId17" Type="http://schemas.openxmlformats.org/officeDocument/2006/relationships/oleObject" Target="../embeddings/oleObject286.bin"/><Relationship Id="rId25" Type="http://schemas.openxmlformats.org/officeDocument/2006/relationships/image" Target="../media/image258.wmf"/><Relationship Id="rId2" Type="http://schemas.openxmlformats.org/officeDocument/2006/relationships/oleObject" Target="../embeddings/oleObject278.bin"/><Relationship Id="rId16" Type="http://schemas.openxmlformats.org/officeDocument/2006/relationships/oleObject" Target="../embeddings/oleObject285.bin"/><Relationship Id="rId20" Type="http://schemas.openxmlformats.org/officeDocument/2006/relationships/oleObject" Target="../embeddings/oleObject288.bin"/><Relationship Id="rId1" Type="http://schemas.openxmlformats.org/officeDocument/2006/relationships/slideLayout" Target="../slideLayouts/slideLayout2.xml"/><Relationship Id="rId6" Type="http://schemas.openxmlformats.org/officeDocument/2006/relationships/oleObject" Target="../embeddings/oleObject280.bin"/><Relationship Id="rId11" Type="http://schemas.openxmlformats.org/officeDocument/2006/relationships/image" Target="../media/image252.wmf"/><Relationship Id="rId24" Type="http://schemas.openxmlformats.org/officeDocument/2006/relationships/oleObject" Target="../embeddings/oleObject290.bin"/><Relationship Id="rId5" Type="http://schemas.openxmlformats.org/officeDocument/2006/relationships/image" Target="../media/image249.wmf"/><Relationship Id="rId15" Type="http://schemas.openxmlformats.org/officeDocument/2006/relationships/image" Target="../media/image254.wmf"/><Relationship Id="rId23" Type="http://schemas.openxmlformats.org/officeDocument/2006/relationships/image" Target="../media/image257.wmf"/><Relationship Id="rId10" Type="http://schemas.openxmlformats.org/officeDocument/2006/relationships/oleObject" Target="../embeddings/oleObject282.bin"/><Relationship Id="rId19" Type="http://schemas.openxmlformats.org/officeDocument/2006/relationships/oleObject" Target="../embeddings/oleObject287.bin"/><Relationship Id="rId4" Type="http://schemas.openxmlformats.org/officeDocument/2006/relationships/oleObject" Target="../embeddings/oleObject279.bin"/><Relationship Id="rId9" Type="http://schemas.openxmlformats.org/officeDocument/2006/relationships/image" Target="../media/image251.wmf"/><Relationship Id="rId14" Type="http://schemas.openxmlformats.org/officeDocument/2006/relationships/oleObject" Target="../embeddings/oleObject284.bin"/><Relationship Id="rId22" Type="http://schemas.openxmlformats.org/officeDocument/2006/relationships/oleObject" Target="../embeddings/oleObject289.bin"/><Relationship Id="rId27" Type="http://schemas.openxmlformats.org/officeDocument/2006/relationships/image" Target="../media/image259.wmf"/></Relationships>
</file>

<file path=ppt/slides/_rels/slide43.xml.rels><?xml version="1.0" encoding="UTF-8" standalone="yes"?>
<Relationships xmlns="http://schemas.openxmlformats.org/package/2006/relationships"><Relationship Id="rId8" Type="http://schemas.openxmlformats.org/officeDocument/2006/relationships/oleObject" Target="../embeddings/oleObject295.bin"/><Relationship Id="rId13" Type="http://schemas.openxmlformats.org/officeDocument/2006/relationships/image" Target="../media/image265.wmf"/><Relationship Id="rId3" Type="http://schemas.openxmlformats.org/officeDocument/2006/relationships/image" Target="../media/image260.wmf"/><Relationship Id="rId7" Type="http://schemas.openxmlformats.org/officeDocument/2006/relationships/image" Target="../media/image262.wmf"/><Relationship Id="rId12" Type="http://schemas.openxmlformats.org/officeDocument/2006/relationships/oleObject" Target="../embeddings/oleObject297.bin"/><Relationship Id="rId2" Type="http://schemas.openxmlformats.org/officeDocument/2006/relationships/oleObject" Target="../embeddings/oleObject292.bin"/><Relationship Id="rId1" Type="http://schemas.openxmlformats.org/officeDocument/2006/relationships/slideLayout" Target="../slideLayouts/slideLayout2.xml"/><Relationship Id="rId6" Type="http://schemas.openxmlformats.org/officeDocument/2006/relationships/oleObject" Target="../embeddings/oleObject294.bin"/><Relationship Id="rId11" Type="http://schemas.openxmlformats.org/officeDocument/2006/relationships/image" Target="../media/image264.wmf"/><Relationship Id="rId5" Type="http://schemas.openxmlformats.org/officeDocument/2006/relationships/image" Target="../media/image261.wmf"/><Relationship Id="rId15" Type="http://schemas.openxmlformats.org/officeDocument/2006/relationships/image" Target="../media/image266.wmf"/><Relationship Id="rId10" Type="http://schemas.openxmlformats.org/officeDocument/2006/relationships/oleObject" Target="../embeddings/oleObject296.bin"/><Relationship Id="rId4" Type="http://schemas.openxmlformats.org/officeDocument/2006/relationships/oleObject" Target="../embeddings/oleObject293.bin"/><Relationship Id="rId9" Type="http://schemas.openxmlformats.org/officeDocument/2006/relationships/image" Target="../media/image263.wmf"/><Relationship Id="rId14" Type="http://schemas.openxmlformats.org/officeDocument/2006/relationships/oleObject" Target="../embeddings/oleObject298.bin"/></Relationships>
</file>

<file path=ppt/slides/_rels/slide44.xml.rels><?xml version="1.0" encoding="UTF-8" standalone="yes"?>
<Relationships xmlns="http://schemas.openxmlformats.org/package/2006/relationships"><Relationship Id="rId8" Type="http://schemas.openxmlformats.org/officeDocument/2006/relationships/oleObject" Target="../embeddings/oleObject302.bin"/><Relationship Id="rId13" Type="http://schemas.openxmlformats.org/officeDocument/2006/relationships/oleObject" Target="../embeddings/oleObject305.bin"/><Relationship Id="rId18" Type="http://schemas.openxmlformats.org/officeDocument/2006/relationships/image" Target="../media/image274.wmf"/><Relationship Id="rId3" Type="http://schemas.openxmlformats.org/officeDocument/2006/relationships/image" Target="../media/image267.wmf"/><Relationship Id="rId7" Type="http://schemas.openxmlformats.org/officeDocument/2006/relationships/image" Target="../media/image269.wmf"/><Relationship Id="rId12" Type="http://schemas.openxmlformats.org/officeDocument/2006/relationships/image" Target="../media/image271.wmf"/><Relationship Id="rId17" Type="http://schemas.openxmlformats.org/officeDocument/2006/relationships/oleObject" Target="../embeddings/oleObject307.bin"/><Relationship Id="rId2" Type="http://schemas.openxmlformats.org/officeDocument/2006/relationships/oleObject" Target="../embeddings/oleObject299.bin"/><Relationship Id="rId16" Type="http://schemas.openxmlformats.org/officeDocument/2006/relationships/image" Target="../media/image273.wmf"/><Relationship Id="rId20" Type="http://schemas.openxmlformats.org/officeDocument/2006/relationships/image" Target="../media/image275.wmf"/><Relationship Id="rId1" Type="http://schemas.openxmlformats.org/officeDocument/2006/relationships/slideLayout" Target="../slideLayouts/slideLayout2.xml"/><Relationship Id="rId6" Type="http://schemas.openxmlformats.org/officeDocument/2006/relationships/oleObject" Target="../embeddings/oleObject301.bin"/><Relationship Id="rId11" Type="http://schemas.openxmlformats.org/officeDocument/2006/relationships/oleObject" Target="../embeddings/oleObject304.bin"/><Relationship Id="rId5" Type="http://schemas.openxmlformats.org/officeDocument/2006/relationships/image" Target="../media/image268.wmf"/><Relationship Id="rId15" Type="http://schemas.openxmlformats.org/officeDocument/2006/relationships/oleObject" Target="../embeddings/oleObject306.bin"/><Relationship Id="rId10" Type="http://schemas.openxmlformats.org/officeDocument/2006/relationships/image" Target="../media/image270.wmf"/><Relationship Id="rId19" Type="http://schemas.openxmlformats.org/officeDocument/2006/relationships/oleObject" Target="../embeddings/oleObject308.bin"/><Relationship Id="rId4" Type="http://schemas.openxmlformats.org/officeDocument/2006/relationships/oleObject" Target="../embeddings/oleObject300.bin"/><Relationship Id="rId9" Type="http://schemas.openxmlformats.org/officeDocument/2006/relationships/oleObject" Target="../embeddings/oleObject303.bin"/><Relationship Id="rId14" Type="http://schemas.openxmlformats.org/officeDocument/2006/relationships/image" Target="../media/image272.wmf"/></Relationships>
</file>

<file path=ppt/slides/_rels/slide45.xml.rels><?xml version="1.0" encoding="UTF-8" standalone="yes"?>
<Relationships xmlns="http://schemas.openxmlformats.org/package/2006/relationships"><Relationship Id="rId8" Type="http://schemas.openxmlformats.org/officeDocument/2006/relationships/oleObject" Target="../embeddings/oleObject312.bin"/><Relationship Id="rId13" Type="http://schemas.openxmlformats.org/officeDocument/2006/relationships/oleObject" Target="../embeddings/oleObject315.bin"/><Relationship Id="rId3" Type="http://schemas.openxmlformats.org/officeDocument/2006/relationships/image" Target="../media/image276.wmf"/><Relationship Id="rId7" Type="http://schemas.openxmlformats.org/officeDocument/2006/relationships/image" Target="../media/image278.wmf"/><Relationship Id="rId12" Type="http://schemas.openxmlformats.org/officeDocument/2006/relationships/image" Target="../media/image280.wmf"/><Relationship Id="rId2" Type="http://schemas.openxmlformats.org/officeDocument/2006/relationships/oleObject" Target="../embeddings/oleObject309.bin"/><Relationship Id="rId1" Type="http://schemas.openxmlformats.org/officeDocument/2006/relationships/slideLayout" Target="../slideLayouts/slideLayout2.xml"/><Relationship Id="rId6" Type="http://schemas.openxmlformats.org/officeDocument/2006/relationships/oleObject" Target="../embeddings/oleObject311.bin"/><Relationship Id="rId11" Type="http://schemas.openxmlformats.org/officeDocument/2006/relationships/oleObject" Target="../embeddings/oleObject314.bin"/><Relationship Id="rId5" Type="http://schemas.openxmlformats.org/officeDocument/2006/relationships/image" Target="../media/image277.wmf"/><Relationship Id="rId15" Type="http://schemas.openxmlformats.org/officeDocument/2006/relationships/image" Target="../media/image281.wmf"/><Relationship Id="rId10" Type="http://schemas.openxmlformats.org/officeDocument/2006/relationships/image" Target="../media/image279.wmf"/><Relationship Id="rId4" Type="http://schemas.openxmlformats.org/officeDocument/2006/relationships/oleObject" Target="../embeddings/oleObject310.bin"/><Relationship Id="rId9" Type="http://schemas.openxmlformats.org/officeDocument/2006/relationships/oleObject" Target="../embeddings/oleObject313.bin"/><Relationship Id="rId14" Type="http://schemas.openxmlformats.org/officeDocument/2006/relationships/oleObject" Target="../embeddings/oleObject316.bin"/></Relationships>
</file>

<file path=ppt/slides/_rels/slide46.xml.rels><?xml version="1.0" encoding="UTF-8" standalone="yes"?>
<Relationships xmlns="http://schemas.openxmlformats.org/package/2006/relationships"><Relationship Id="rId8" Type="http://schemas.openxmlformats.org/officeDocument/2006/relationships/image" Target="../media/image284.wmf"/><Relationship Id="rId3" Type="http://schemas.openxmlformats.org/officeDocument/2006/relationships/oleObject" Target="../embeddings/oleObject317.bin"/><Relationship Id="rId7" Type="http://schemas.openxmlformats.org/officeDocument/2006/relationships/oleObject" Target="../embeddings/oleObject319.bin"/><Relationship Id="rId12" Type="http://schemas.openxmlformats.org/officeDocument/2006/relationships/image" Target="../media/image286.wmf"/><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83.wmf"/><Relationship Id="rId11" Type="http://schemas.openxmlformats.org/officeDocument/2006/relationships/oleObject" Target="../embeddings/oleObject321.bin"/><Relationship Id="rId5" Type="http://schemas.openxmlformats.org/officeDocument/2006/relationships/oleObject" Target="../embeddings/oleObject318.bin"/><Relationship Id="rId10" Type="http://schemas.openxmlformats.org/officeDocument/2006/relationships/image" Target="../media/image285.wmf"/><Relationship Id="rId4" Type="http://schemas.openxmlformats.org/officeDocument/2006/relationships/image" Target="../media/image282.wmf"/><Relationship Id="rId9" Type="http://schemas.openxmlformats.org/officeDocument/2006/relationships/oleObject" Target="../embeddings/oleObject320.bin"/></Relationships>
</file>

<file path=ppt/slides/_rels/slide47.xml.rels><?xml version="1.0" encoding="UTF-8" standalone="yes"?>
<Relationships xmlns="http://schemas.openxmlformats.org/package/2006/relationships"><Relationship Id="rId3" Type="http://schemas.openxmlformats.org/officeDocument/2006/relationships/image" Target="../media/image287.wmf"/><Relationship Id="rId2" Type="http://schemas.openxmlformats.org/officeDocument/2006/relationships/oleObject" Target="../embeddings/oleObject322.bin"/><Relationship Id="rId1" Type="http://schemas.openxmlformats.org/officeDocument/2006/relationships/slideLayout" Target="../slideLayouts/slideLayout2.xml"/><Relationship Id="rId5" Type="http://schemas.openxmlformats.org/officeDocument/2006/relationships/image" Target="../media/image288.wmf"/><Relationship Id="rId4" Type="http://schemas.openxmlformats.org/officeDocument/2006/relationships/oleObject" Target="../embeddings/oleObject323.bin"/></Relationships>
</file>

<file path=ppt/slides/_rels/slide48.xml.rels><?xml version="1.0" encoding="UTF-8" standalone="yes"?>
<Relationships xmlns="http://schemas.openxmlformats.org/package/2006/relationships"><Relationship Id="rId8" Type="http://schemas.openxmlformats.org/officeDocument/2006/relationships/oleObject" Target="../embeddings/oleObject327.bin"/><Relationship Id="rId13" Type="http://schemas.openxmlformats.org/officeDocument/2006/relationships/image" Target="../media/image294.wmf"/><Relationship Id="rId3" Type="http://schemas.openxmlformats.org/officeDocument/2006/relationships/image" Target="../media/image289.wmf"/><Relationship Id="rId7" Type="http://schemas.openxmlformats.org/officeDocument/2006/relationships/image" Target="../media/image291.wmf"/><Relationship Id="rId12" Type="http://schemas.openxmlformats.org/officeDocument/2006/relationships/oleObject" Target="../embeddings/oleObject329.bin"/><Relationship Id="rId2" Type="http://schemas.openxmlformats.org/officeDocument/2006/relationships/oleObject" Target="../embeddings/oleObject324.bin"/><Relationship Id="rId1" Type="http://schemas.openxmlformats.org/officeDocument/2006/relationships/slideLayout" Target="../slideLayouts/slideLayout2.xml"/><Relationship Id="rId6" Type="http://schemas.openxmlformats.org/officeDocument/2006/relationships/oleObject" Target="../embeddings/oleObject326.bin"/><Relationship Id="rId11" Type="http://schemas.openxmlformats.org/officeDocument/2006/relationships/image" Target="../media/image293.wmf"/><Relationship Id="rId5" Type="http://schemas.openxmlformats.org/officeDocument/2006/relationships/image" Target="../media/image290.wmf"/><Relationship Id="rId10" Type="http://schemas.openxmlformats.org/officeDocument/2006/relationships/oleObject" Target="../embeddings/oleObject328.bin"/><Relationship Id="rId4" Type="http://schemas.openxmlformats.org/officeDocument/2006/relationships/oleObject" Target="../embeddings/oleObject325.bin"/><Relationship Id="rId9" Type="http://schemas.openxmlformats.org/officeDocument/2006/relationships/image" Target="../media/image292.wmf"/></Relationships>
</file>

<file path=ppt/slides/_rels/slide49.xml.rels><?xml version="1.0" encoding="UTF-8" standalone="yes"?>
<Relationships xmlns="http://schemas.openxmlformats.org/package/2006/relationships"><Relationship Id="rId8" Type="http://schemas.openxmlformats.org/officeDocument/2006/relationships/oleObject" Target="../embeddings/oleObject333.bin"/><Relationship Id="rId3" Type="http://schemas.openxmlformats.org/officeDocument/2006/relationships/image" Target="../media/image295.wmf"/><Relationship Id="rId7" Type="http://schemas.openxmlformats.org/officeDocument/2006/relationships/image" Target="../media/image282.wmf"/><Relationship Id="rId2" Type="http://schemas.openxmlformats.org/officeDocument/2006/relationships/oleObject" Target="../embeddings/oleObject330.bin"/><Relationship Id="rId1" Type="http://schemas.openxmlformats.org/officeDocument/2006/relationships/slideLayout" Target="../slideLayouts/slideLayout2.xml"/><Relationship Id="rId6" Type="http://schemas.openxmlformats.org/officeDocument/2006/relationships/oleObject" Target="../embeddings/oleObject332.bin"/><Relationship Id="rId5" Type="http://schemas.openxmlformats.org/officeDocument/2006/relationships/image" Target="../media/image296.wmf"/><Relationship Id="rId4" Type="http://schemas.openxmlformats.org/officeDocument/2006/relationships/oleObject" Target="../embeddings/oleObject331.bin"/><Relationship Id="rId9" Type="http://schemas.openxmlformats.org/officeDocument/2006/relationships/image" Target="../media/image297.wmf"/></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24.bin"/><Relationship Id="rId13" Type="http://schemas.openxmlformats.org/officeDocument/2006/relationships/oleObject" Target="../embeddings/oleObject27.bin"/><Relationship Id="rId18" Type="http://schemas.openxmlformats.org/officeDocument/2006/relationships/image" Target="../media/image22.wmf"/><Relationship Id="rId3" Type="http://schemas.openxmlformats.org/officeDocument/2006/relationships/image" Target="../media/image15.wmf"/><Relationship Id="rId21" Type="http://schemas.openxmlformats.org/officeDocument/2006/relationships/oleObject" Target="../embeddings/oleObject31.bin"/><Relationship Id="rId7" Type="http://schemas.openxmlformats.org/officeDocument/2006/relationships/image" Target="../media/image17.wmf"/><Relationship Id="rId12" Type="http://schemas.openxmlformats.org/officeDocument/2006/relationships/image" Target="../media/image19.wmf"/><Relationship Id="rId17" Type="http://schemas.openxmlformats.org/officeDocument/2006/relationships/oleObject" Target="../embeddings/oleObject29.bin"/><Relationship Id="rId2" Type="http://schemas.openxmlformats.org/officeDocument/2006/relationships/oleObject" Target="../embeddings/oleObject21.bin"/><Relationship Id="rId16" Type="http://schemas.openxmlformats.org/officeDocument/2006/relationships/image" Target="../media/image21.wmf"/><Relationship Id="rId20" Type="http://schemas.openxmlformats.org/officeDocument/2006/relationships/image" Target="../media/image23.wmf"/><Relationship Id="rId1" Type="http://schemas.openxmlformats.org/officeDocument/2006/relationships/slideLayout" Target="../slideLayouts/slideLayout2.xml"/><Relationship Id="rId6" Type="http://schemas.openxmlformats.org/officeDocument/2006/relationships/oleObject" Target="../embeddings/oleObject23.bin"/><Relationship Id="rId11" Type="http://schemas.openxmlformats.org/officeDocument/2006/relationships/oleObject" Target="../embeddings/oleObject26.bin"/><Relationship Id="rId5" Type="http://schemas.openxmlformats.org/officeDocument/2006/relationships/image" Target="../media/image16.wmf"/><Relationship Id="rId15" Type="http://schemas.openxmlformats.org/officeDocument/2006/relationships/oleObject" Target="../embeddings/oleObject28.bin"/><Relationship Id="rId10" Type="http://schemas.openxmlformats.org/officeDocument/2006/relationships/oleObject" Target="../embeddings/oleObject25.bin"/><Relationship Id="rId19" Type="http://schemas.openxmlformats.org/officeDocument/2006/relationships/oleObject" Target="../embeddings/oleObject30.bin"/><Relationship Id="rId4" Type="http://schemas.openxmlformats.org/officeDocument/2006/relationships/oleObject" Target="../embeddings/oleObject22.bin"/><Relationship Id="rId9" Type="http://schemas.openxmlformats.org/officeDocument/2006/relationships/image" Target="../media/image18.wmf"/><Relationship Id="rId14" Type="http://schemas.openxmlformats.org/officeDocument/2006/relationships/image" Target="../media/image20.wmf"/><Relationship Id="rId22" Type="http://schemas.openxmlformats.org/officeDocument/2006/relationships/image" Target="../media/image24.wmf"/></Relationships>
</file>

<file path=ppt/slides/_rels/slide50.xml.rels><?xml version="1.0" encoding="UTF-8" standalone="yes"?>
<Relationships xmlns="http://schemas.openxmlformats.org/package/2006/relationships"><Relationship Id="rId8" Type="http://schemas.openxmlformats.org/officeDocument/2006/relationships/oleObject" Target="../embeddings/oleObject337.bin"/><Relationship Id="rId3" Type="http://schemas.openxmlformats.org/officeDocument/2006/relationships/image" Target="../media/image298.wmf"/><Relationship Id="rId7" Type="http://schemas.openxmlformats.org/officeDocument/2006/relationships/image" Target="../media/image300.wmf"/><Relationship Id="rId2" Type="http://schemas.openxmlformats.org/officeDocument/2006/relationships/oleObject" Target="../embeddings/oleObject334.bin"/><Relationship Id="rId1" Type="http://schemas.openxmlformats.org/officeDocument/2006/relationships/slideLayout" Target="../slideLayouts/slideLayout2.xml"/><Relationship Id="rId6" Type="http://schemas.openxmlformats.org/officeDocument/2006/relationships/oleObject" Target="../embeddings/oleObject336.bin"/><Relationship Id="rId11" Type="http://schemas.openxmlformats.org/officeDocument/2006/relationships/image" Target="../media/image302.wmf"/><Relationship Id="rId5" Type="http://schemas.openxmlformats.org/officeDocument/2006/relationships/image" Target="../media/image299.wmf"/><Relationship Id="rId10" Type="http://schemas.openxmlformats.org/officeDocument/2006/relationships/oleObject" Target="../embeddings/oleObject338.bin"/><Relationship Id="rId4" Type="http://schemas.openxmlformats.org/officeDocument/2006/relationships/oleObject" Target="../embeddings/oleObject335.bin"/><Relationship Id="rId9" Type="http://schemas.openxmlformats.org/officeDocument/2006/relationships/image" Target="../media/image301.wmf"/></Relationships>
</file>

<file path=ppt/slides/_rels/slide51.xml.rels><?xml version="1.0" encoding="UTF-8" standalone="yes"?>
<Relationships xmlns="http://schemas.openxmlformats.org/package/2006/relationships"><Relationship Id="rId8" Type="http://schemas.openxmlformats.org/officeDocument/2006/relationships/oleObject" Target="../embeddings/oleObject342.bin"/><Relationship Id="rId3" Type="http://schemas.openxmlformats.org/officeDocument/2006/relationships/image" Target="../media/image63.wmf"/><Relationship Id="rId7" Type="http://schemas.openxmlformats.org/officeDocument/2006/relationships/image" Target="../media/image65.wmf"/><Relationship Id="rId2" Type="http://schemas.openxmlformats.org/officeDocument/2006/relationships/oleObject" Target="../embeddings/oleObject339.bin"/><Relationship Id="rId1" Type="http://schemas.openxmlformats.org/officeDocument/2006/relationships/slideLayout" Target="../slideLayouts/slideLayout2.xml"/><Relationship Id="rId6" Type="http://schemas.openxmlformats.org/officeDocument/2006/relationships/oleObject" Target="../embeddings/oleObject341.bin"/><Relationship Id="rId11" Type="http://schemas.openxmlformats.org/officeDocument/2006/relationships/image" Target="../media/image67.wmf"/><Relationship Id="rId5" Type="http://schemas.openxmlformats.org/officeDocument/2006/relationships/image" Target="../media/image64.wmf"/><Relationship Id="rId10" Type="http://schemas.openxmlformats.org/officeDocument/2006/relationships/oleObject" Target="../embeddings/oleObject343.bin"/><Relationship Id="rId4" Type="http://schemas.openxmlformats.org/officeDocument/2006/relationships/oleObject" Target="../embeddings/oleObject340.bin"/><Relationship Id="rId9" Type="http://schemas.openxmlformats.org/officeDocument/2006/relationships/image" Target="../media/image66.wmf"/></Relationships>
</file>

<file path=ppt/slides/_rels/slide52.xml.rels><?xml version="1.0" encoding="UTF-8" standalone="yes"?>
<Relationships xmlns="http://schemas.openxmlformats.org/package/2006/relationships"><Relationship Id="rId8" Type="http://schemas.openxmlformats.org/officeDocument/2006/relationships/oleObject" Target="../embeddings/oleObject347.bin"/><Relationship Id="rId13" Type="http://schemas.openxmlformats.org/officeDocument/2006/relationships/oleObject" Target="../embeddings/oleObject350.bin"/><Relationship Id="rId18" Type="http://schemas.openxmlformats.org/officeDocument/2006/relationships/image" Target="../media/image310.wmf"/><Relationship Id="rId3" Type="http://schemas.openxmlformats.org/officeDocument/2006/relationships/image" Target="../media/image303.wmf"/><Relationship Id="rId21" Type="http://schemas.openxmlformats.org/officeDocument/2006/relationships/oleObject" Target="../embeddings/oleObject354.bin"/><Relationship Id="rId7" Type="http://schemas.openxmlformats.org/officeDocument/2006/relationships/image" Target="../media/image305.wmf"/><Relationship Id="rId12" Type="http://schemas.openxmlformats.org/officeDocument/2006/relationships/image" Target="../media/image307.wmf"/><Relationship Id="rId17" Type="http://schemas.openxmlformats.org/officeDocument/2006/relationships/oleObject" Target="../embeddings/oleObject352.bin"/><Relationship Id="rId2" Type="http://schemas.openxmlformats.org/officeDocument/2006/relationships/oleObject" Target="../embeddings/oleObject344.bin"/><Relationship Id="rId16" Type="http://schemas.openxmlformats.org/officeDocument/2006/relationships/image" Target="../media/image309.wmf"/><Relationship Id="rId20" Type="http://schemas.openxmlformats.org/officeDocument/2006/relationships/image" Target="../media/image311.wmf"/><Relationship Id="rId1" Type="http://schemas.openxmlformats.org/officeDocument/2006/relationships/slideLayout" Target="../slideLayouts/slideLayout2.xml"/><Relationship Id="rId6" Type="http://schemas.openxmlformats.org/officeDocument/2006/relationships/oleObject" Target="../embeddings/oleObject346.bin"/><Relationship Id="rId11" Type="http://schemas.openxmlformats.org/officeDocument/2006/relationships/oleObject" Target="../embeddings/oleObject349.bin"/><Relationship Id="rId24" Type="http://schemas.openxmlformats.org/officeDocument/2006/relationships/image" Target="../media/image313.wmf"/><Relationship Id="rId5" Type="http://schemas.openxmlformats.org/officeDocument/2006/relationships/image" Target="../media/image304.wmf"/><Relationship Id="rId15" Type="http://schemas.openxmlformats.org/officeDocument/2006/relationships/oleObject" Target="../embeddings/oleObject351.bin"/><Relationship Id="rId23" Type="http://schemas.openxmlformats.org/officeDocument/2006/relationships/oleObject" Target="../embeddings/oleObject355.bin"/><Relationship Id="rId10" Type="http://schemas.openxmlformats.org/officeDocument/2006/relationships/image" Target="../media/image306.wmf"/><Relationship Id="rId19" Type="http://schemas.openxmlformats.org/officeDocument/2006/relationships/oleObject" Target="../embeddings/oleObject353.bin"/><Relationship Id="rId4" Type="http://schemas.openxmlformats.org/officeDocument/2006/relationships/oleObject" Target="../embeddings/oleObject345.bin"/><Relationship Id="rId9" Type="http://schemas.openxmlformats.org/officeDocument/2006/relationships/oleObject" Target="../embeddings/oleObject348.bin"/><Relationship Id="rId14" Type="http://schemas.openxmlformats.org/officeDocument/2006/relationships/image" Target="../media/image308.wmf"/><Relationship Id="rId22" Type="http://schemas.openxmlformats.org/officeDocument/2006/relationships/image" Target="../media/image312.wmf"/></Relationships>
</file>

<file path=ppt/slides/_rels/slide53.xml.rels><?xml version="1.0" encoding="UTF-8" standalone="yes"?>
<Relationships xmlns="http://schemas.openxmlformats.org/package/2006/relationships"><Relationship Id="rId3" Type="http://schemas.openxmlformats.org/officeDocument/2006/relationships/image" Target="../media/image312.wmf"/><Relationship Id="rId2" Type="http://schemas.openxmlformats.org/officeDocument/2006/relationships/oleObject" Target="../embeddings/oleObject356.bin"/><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8" Type="http://schemas.openxmlformats.org/officeDocument/2006/relationships/oleObject" Target="../embeddings/oleObject360.bin"/><Relationship Id="rId13" Type="http://schemas.openxmlformats.org/officeDocument/2006/relationships/image" Target="../media/image318.wmf"/><Relationship Id="rId18" Type="http://schemas.openxmlformats.org/officeDocument/2006/relationships/image" Target="../media/image320.wmf"/><Relationship Id="rId3" Type="http://schemas.openxmlformats.org/officeDocument/2006/relationships/image" Target="../media/image304.wmf"/><Relationship Id="rId21" Type="http://schemas.openxmlformats.org/officeDocument/2006/relationships/oleObject" Target="../embeddings/oleObject367.bin"/><Relationship Id="rId7" Type="http://schemas.openxmlformats.org/officeDocument/2006/relationships/image" Target="../media/image315.wmf"/><Relationship Id="rId12" Type="http://schemas.openxmlformats.org/officeDocument/2006/relationships/oleObject" Target="../embeddings/oleObject362.bin"/><Relationship Id="rId17" Type="http://schemas.openxmlformats.org/officeDocument/2006/relationships/oleObject" Target="../embeddings/oleObject365.bin"/><Relationship Id="rId2" Type="http://schemas.openxmlformats.org/officeDocument/2006/relationships/oleObject" Target="../embeddings/oleObject357.bin"/><Relationship Id="rId16" Type="http://schemas.openxmlformats.org/officeDocument/2006/relationships/oleObject" Target="../embeddings/oleObject364.bin"/><Relationship Id="rId20" Type="http://schemas.openxmlformats.org/officeDocument/2006/relationships/image" Target="../media/image321.wmf"/><Relationship Id="rId1" Type="http://schemas.openxmlformats.org/officeDocument/2006/relationships/slideLayout" Target="../slideLayouts/slideLayout2.xml"/><Relationship Id="rId6" Type="http://schemas.openxmlformats.org/officeDocument/2006/relationships/oleObject" Target="../embeddings/oleObject359.bin"/><Relationship Id="rId11" Type="http://schemas.openxmlformats.org/officeDocument/2006/relationships/image" Target="../media/image317.wmf"/><Relationship Id="rId5" Type="http://schemas.openxmlformats.org/officeDocument/2006/relationships/image" Target="../media/image314.wmf"/><Relationship Id="rId15" Type="http://schemas.openxmlformats.org/officeDocument/2006/relationships/image" Target="../media/image319.wmf"/><Relationship Id="rId10" Type="http://schemas.openxmlformats.org/officeDocument/2006/relationships/oleObject" Target="../embeddings/oleObject361.bin"/><Relationship Id="rId19" Type="http://schemas.openxmlformats.org/officeDocument/2006/relationships/oleObject" Target="../embeddings/oleObject366.bin"/><Relationship Id="rId4" Type="http://schemas.openxmlformats.org/officeDocument/2006/relationships/oleObject" Target="../embeddings/oleObject358.bin"/><Relationship Id="rId9" Type="http://schemas.openxmlformats.org/officeDocument/2006/relationships/image" Target="../media/image316.wmf"/><Relationship Id="rId14" Type="http://schemas.openxmlformats.org/officeDocument/2006/relationships/oleObject" Target="../embeddings/oleObject363.bin"/><Relationship Id="rId22" Type="http://schemas.openxmlformats.org/officeDocument/2006/relationships/image" Target="../media/image322.wmf"/></Relationships>
</file>

<file path=ppt/slides/_rels/slide55.xml.rels><?xml version="1.0" encoding="UTF-8" standalone="yes"?>
<Relationships xmlns="http://schemas.openxmlformats.org/package/2006/relationships"><Relationship Id="rId8" Type="http://schemas.openxmlformats.org/officeDocument/2006/relationships/oleObject" Target="../embeddings/oleObject371.bin"/><Relationship Id="rId13" Type="http://schemas.openxmlformats.org/officeDocument/2006/relationships/image" Target="../media/image328.wmf"/><Relationship Id="rId18" Type="http://schemas.openxmlformats.org/officeDocument/2006/relationships/image" Target="../media/image330.wmf"/><Relationship Id="rId3" Type="http://schemas.openxmlformats.org/officeDocument/2006/relationships/image" Target="../media/image323.wmf"/><Relationship Id="rId7" Type="http://schemas.openxmlformats.org/officeDocument/2006/relationships/image" Target="../media/image325.wmf"/><Relationship Id="rId12" Type="http://schemas.openxmlformats.org/officeDocument/2006/relationships/oleObject" Target="../embeddings/oleObject373.bin"/><Relationship Id="rId17" Type="http://schemas.openxmlformats.org/officeDocument/2006/relationships/oleObject" Target="../embeddings/oleObject376.bin"/><Relationship Id="rId2" Type="http://schemas.openxmlformats.org/officeDocument/2006/relationships/oleObject" Target="../embeddings/oleObject368.bin"/><Relationship Id="rId16" Type="http://schemas.openxmlformats.org/officeDocument/2006/relationships/oleObject" Target="../embeddings/oleObject375.bin"/><Relationship Id="rId20" Type="http://schemas.openxmlformats.org/officeDocument/2006/relationships/image" Target="../media/image331.wmf"/><Relationship Id="rId1" Type="http://schemas.openxmlformats.org/officeDocument/2006/relationships/slideLayout" Target="../slideLayouts/slideLayout2.xml"/><Relationship Id="rId6" Type="http://schemas.openxmlformats.org/officeDocument/2006/relationships/oleObject" Target="../embeddings/oleObject370.bin"/><Relationship Id="rId11" Type="http://schemas.openxmlformats.org/officeDocument/2006/relationships/image" Target="../media/image327.wmf"/><Relationship Id="rId5" Type="http://schemas.openxmlformats.org/officeDocument/2006/relationships/image" Target="../media/image324.wmf"/><Relationship Id="rId15" Type="http://schemas.openxmlformats.org/officeDocument/2006/relationships/image" Target="../media/image329.wmf"/><Relationship Id="rId10" Type="http://schemas.openxmlformats.org/officeDocument/2006/relationships/oleObject" Target="../embeddings/oleObject372.bin"/><Relationship Id="rId19" Type="http://schemas.openxmlformats.org/officeDocument/2006/relationships/oleObject" Target="../embeddings/oleObject377.bin"/><Relationship Id="rId4" Type="http://schemas.openxmlformats.org/officeDocument/2006/relationships/oleObject" Target="../embeddings/oleObject369.bin"/><Relationship Id="rId9" Type="http://schemas.openxmlformats.org/officeDocument/2006/relationships/image" Target="../media/image326.wmf"/><Relationship Id="rId14" Type="http://schemas.openxmlformats.org/officeDocument/2006/relationships/oleObject" Target="../embeddings/oleObject374.bin"/></Relationships>
</file>

<file path=ppt/slides/_rels/slide56.xml.rels><?xml version="1.0" encoding="UTF-8" standalone="yes"?>
<Relationships xmlns="http://schemas.openxmlformats.org/package/2006/relationships"><Relationship Id="rId8" Type="http://schemas.openxmlformats.org/officeDocument/2006/relationships/oleObject" Target="../embeddings/oleObject381.bin"/><Relationship Id="rId13" Type="http://schemas.openxmlformats.org/officeDocument/2006/relationships/image" Target="../media/image337.wmf"/><Relationship Id="rId18" Type="http://schemas.openxmlformats.org/officeDocument/2006/relationships/oleObject" Target="../embeddings/oleObject386.bin"/><Relationship Id="rId3" Type="http://schemas.openxmlformats.org/officeDocument/2006/relationships/image" Target="../media/image332.wmf"/><Relationship Id="rId21" Type="http://schemas.openxmlformats.org/officeDocument/2006/relationships/image" Target="../media/image341.wmf"/><Relationship Id="rId7" Type="http://schemas.openxmlformats.org/officeDocument/2006/relationships/image" Target="../media/image334.wmf"/><Relationship Id="rId12" Type="http://schemas.openxmlformats.org/officeDocument/2006/relationships/oleObject" Target="../embeddings/oleObject383.bin"/><Relationship Id="rId17" Type="http://schemas.openxmlformats.org/officeDocument/2006/relationships/image" Target="../media/image339.wmf"/><Relationship Id="rId2" Type="http://schemas.openxmlformats.org/officeDocument/2006/relationships/oleObject" Target="../embeddings/oleObject378.bin"/><Relationship Id="rId16" Type="http://schemas.openxmlformats.org/officeDocument/2006/relationships/oleObject" Target="../embeddings/oleObject385.bin"/><Relationship Id="rId20" Type="http://schemas.openxmlformats.org/officeDocument/2006/relationships/oleObject" Target="../embeddings/oleObject387.bin"/><Relationship Id="rId1" Type="http://schemas.openxmlformats.org/officeDocument/2006/relationships/slideLayout" Target="../slideLayouts/slideLayout2.xml"/><Relationship Id="rId6" Type="http://schemas.openxmlformats.org/officeDocument/2006/relationships/oleObject" Target="../embeddings/oleObject380.bin"/><Relationship Id="rId11" Type="http://schemas.openxmlformats.org/officeDocument/2006/relationships/image" Target="../media/image336.wmf"/><Relationship Id="rId5" Type="http://schemas.openxmlformats.org/officeDocument/2006/relationships/image" Target="../media/image333.wmf"/><Relationship Id="rId15" Type="http://schemas.openxmlformats.org/officeDocument/2006/relationships/image" Target="../media/image338.wmf"/><Relationship Id="rId10" Type="http://schemas.openxmlformats.org/officeDocument/2006/relationships/oleObject" Target="../embeddings/oleObject382.bin"/><Relationship Id="rId19" Type="http://schemas.openxmlformats.org/officeDocument/2006/relationships/image" Target="../media/image340.wmf"/><Relationship Id="rId4" Type="http://schemas.openxmlformats.org/officeDocument/2006/relationships/oleObject" Target="../embeddings/oleObject379.bin"/><Relationship Id="rId9" Type="http://schemas.openxmlformats.org/officeDocument/2006/relationships/image" Target="../media/image335.wmf"/><Relationship Id="rId14" Type="http://schemas.openxmlformats.org/officeDocument/2006/relationships/oleObject" Target="../embeddings/oleObject384.bin"/><Relationship Id="rId22" Type="http://schemas.openxmlformats.org/officeDocument/2006/relationships/oleObject" Target="../embeddings/oleObject388.bin"/></Relationships>
</file>

<file path=ppt/slides/_rels/slide57.xml.rels><?xml version="1.0" encoding="UTF-8" standalone="yes"?>
<Relationships xmlns="http://schemas.openxmlformats.org/package/2006/relationships"><Relationship Id="rId3" Type="http://schemas.openxmlformats.org/officeDocument/2006/relationships/image" Target="../media/image342.wmf"/><Relationship Id="rId2" Type="http://schemas.openxmlformats.org/officeDocument/2006/relationships/oleObject" Target="../embeddings/oleObject389.bin"/><Relationship Id="rId1" Type="http://schemas.openxmlformats.org/officeDocument/2006/relationships/slideLayout" Target="../slideLayouts/slideLayout2.xml"/><Relationship Id="rId5" Type="http://schemas.openxmlformats.org/officeDocument/2006/relationships/image" Target="../media/image343.wmf"/><Relationship Id="rId4" Type="http://schemas.openxmlformats.org/officeDocument/2006/relationships/oleObject" Target="../embeddings/oleObject390.bin"/></Relationships>
</file>

<file path=ppt/slides/_rels/slide58.xml.rels><?xml version="1.0" encoding="UTF-8" standalone="yes"?>
<Relationships xmlns="http://schemas.openxmlformats.org/package/2006/relationships"><Relationship Id="rId3" Type="http://schemas.openxmlformats.org/officeDocument/2006/relationships/image" Target="../media/image344.wmf"/><Relationship Id="rId7" Type="http://schemas.openxmlformats.org/officeDocument/2006/relationships/image" Target="../media/image346.wmf"/><Relationship Id="rId2" Type="http://schemas.openxmlformats.org/officeDocument/2006/relationships/oleObject" Target="../embeddings/oleObject391.bin"/><Relationship Id="rId1" Type="http://schemas.openxmlformats.org/officeDocument/2006/relationships/slideLayout" Target="../slideLayouts/slideLayout2.xml"/><Relationship Id="rId6" Type="http://schemas.openxmlformats.org/officeDocument/2006/relationships/oleObject" Target="../embeddings/oleObject393.bin"/><Relationship Id="rId5" Type="http://schemas.openxmlformats.org/officeDocument/2006/relationships/image" Target="../media/image345.wmf"/><Relationship Id="rId4" Type="http://schemas.openxmlformats.org/officeDocument/2006/relationships/oleObject" Target="../embeddings/oleObject392.bin"/></Relationships>
</file>

<file path=ppt/slides/_rels/slide59.xml.rels><?xml version="1.0" encoding="UTF-8" standalone="yes"?>
<Relationships xmlns="http://schemas.openxmlformats.org/package/2006/relationships"><Relationship Id="rId8" Type="http://schemas.openxmlformats.org/officeDocument/2006/relationships/oleObject" Target="../embeddings/oleObject397.bin"/><Relationship Id="rId13" Type="http://schemas.openxmlformats.org/officeDocument/2006/relationships/image" Target="../media/image352.wmf"/><Relationship Id="rId3" Type="http://schemas.openxmlformats.org/officeDocument/2006/relationships/image" Target="../media/image347.wmf"/><Relationship Id="rId7" Type="http://schemas.openxmlformats.org/officeDocument/2006/relationships/image" Target="../media/image349.wmf"/><Relationship Id="rId12" Type="http://schemas.openxmlformats.org/officeDocument/2006/relationships/oleObject" Target="../embeddings/oleObject399.bin"/><Relationship Id="rId17" Type="http://schemas.openxmlformats.org/officeDocument/2006/relationships/image" Target="../media/image354.wmf"/><Relationship Id="rId2" Type="http://schemas.openxmlformats.org/officeDocument/2006/relationships/oleObject" Target="../embeddings/oleObject394.bin"/><Relationship Id="rId16" Type="http://schemas.openxmlformats.org/officeDocument/2006/relationships/oleObject" Target="../embeddings/oleObject401.bin"/><Relationship Id="rId1" Type="http://schemas.openxmlformats.org/officeDocument/2006/relationships/slideLayout" Target="../slideLayouts/slideLayout2.xml"/><Relationship Id="rId6" Type="http://schemas.openxmlformats.org/officeDocument/2006/relationships/oleObject" Target="../embeddings/oleObject396.bin"/><Relationship Id="rId11" Type="http://schemas.openxmlformats.org/officeDocument/2006/relationships/image" Target="../media/image351.wmf"/><Relationship Id="rId5" Type="http://schemas.openxmlformats.org/officeDocument/2006/relationships/image" Target="../media/image348.wmf"/><Relationship Id="rId15" Type="http://schemas.openxmlformats.org/officeDocument/2006/relationships/image" Target="../media/image353.wmf"/><Relationship Id="rId10" Type="http://schemas.openxmlformats.org/officeDocument/2006/relationships/oleObject" Target="../embeddings/oleObject398.bin"/><Relationship Id="rId4" Type="http://schemas.openxmlformats.org/officeDocument/2006/relationships/oleObject" Target="../embeddings/oleObject395.bin"/><Relationship Id="rId9" Type="http://schemas.openxmlformats.org/officeDocument/2006/relationships/image" Target="../media/image350.wmf"/><Relationship Id="rId14" Type="http://schemas.openxmlformats.org/officeDocument/2006/relationships/oleObject" Target="../embeddings/oleObject400.bin"/></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35.bin"/><Relationship Id="rId13" Type="http://schemas.openxmlformats.org/officeDocument/2006/relationships/image" Target="../media/image30.wmf"/><Relationship Id="rId18" Type="http://schemas.openxmlformats.org/officeDocument/2006/relationships/oleObject" Target="../embeddings/oleObject40.bin"/><Relationship Id="rId26" Type="http://schemas.openxmlformats.org/officeDocument/2006/relationships/oleObject" Target="../embeddings/oleObject44.bin"/><Relationship Id="rId3" Type="http://schemas.openxmlformats.org/officeDocument/2006/relationships/image" Target="../media/image25.wmf"/><Relationship Id="rId21" Type="http://schemas.openxmlformats.org/officeDocument/2006/relationships/image" Target="../media/image34.wmf"/><Relationship Id="rId7" Type="http://schemas.openxmlformats.org/officeDocument/2006/relationships/image" Target="../media/image27.wmf"/><Relationship Id="rId12" Type="http://schemas.openxmlformats.org/officeDocument/2006/relationships/oleObject" Target="../embeddings/oleObject37.bin"/><Relationship Id="rId17" Type="http://schemas.openxmlformats.org/officeDocument/2006/relationships/image" Target="../media/image32.wmf"/><Relationship Id="rId25" Type="http://schemas.openxmlformats.org/officeDocument/2006/relationships/image" Target="../media/image36.wmf"/><Relationship Id="rId2" Type="http://schemas.openxmlformats.org/officeDocument/2006/relationships/oleObject" Target="../embeddings/oleObject32.bin"/><Relationship Id="rId16" Type="http://schemas.openxmlformats.org/officeDocument/2006/relationships/oleObject" Target="../embeddings/oleObject39.bin"/><Relationship Id="rId20" Type="http://schemas.openxmlformats.org/officeDocument/2006/relationships/oleObject" Target="../embeddings/oleObject41.bin"/><Relationship Id="rId1" Type="http://schemas.openxmlformats.org/officeDocument/2006/relationships/slideLayout" Target="../slideLayouts/slideLayout2.xml"/><Relationship Id="rId6" Type="http://schemas.openxmlformats.org/officeDocument/2006/relationships/oleObject" Target="../embeddings/oleObject34.bin"/><Relationship Id="rId11" Type="http://schemas.openxmlformats.org/officeDocument/2006/relationships/image" Target="../media/image29.wmf"/><Relationship Id="rId24" Type="http://schemas.openxmlformats.org/officeDocument/2006/relationships/oleObject" Target="../embeddings/oleObject43.bin"/><Relationship Id="rId5" Type="http://schemas.openxmlformats.org/officeDocument/2006/relationships/image" Target="../media/image26.wmf"/><Relationship Id="rId15" Type="http://schemas.openxmlformats.org/officeDocument/2006/relationships/image" Target="../media/image31.wmf"/><Relationship Id="rId23" Type="http://schemas.openxmlformats.org/officeDocument/2006/relationships/image" Target="../media/image35.wmf"/><Relationship Id="rId10" Type="http://schemas.openxmlformats.org/officeDocument/2006/relationships/oleObject" Target="../embeddings/oleObject36.bin"/><Relationship Id="rId19" Type="http://schemas.openxmlformats.org/officeDocument/2006/relationships/image" Target="../media/image33.wmf"/><Relationship Id="rId4" Type="http://schemas.openxmlformats.org/officeDocument/2006/relationships/oleObject" Target="../embeddings/oleObject33.bin"/><Relationship Id="rId9" Type="http://schemas.openxmlformats.org/officeDocument/2006/relationships/image" Target="../media/image28.wmf"/><Relationship Id="rId14" Type="http://schemas.openxmlformats.org/officeDocument/2006/relationships/oleObject" Target="../embeddings/oleObject38.bin"/><Relationship Id="rId22" Type="http://schemas.openxmlformats.org/officeDocument/2006/relationships/oleObject" Target="../embeddings/oleObject42.bin"/><Relationship Id="rId27" Type="http://schemas.openxmlformats.org/officeDocument/2006/relationships/image" Target="../media/image37.wmf"/></Relationships>
</file>

<file path=ppt/slides/_rels/slide60.xml.rels><?xml version="1.0" encoding="UTF-8" standalone="yes"?>
<Relationships xmlns="http://schemas.openxmlformats.org/package/2006/relationships"><Relationship Id="rId8" Type="http://schemas.openxmlformats.org/officeDocument/2006/relationships/oleObject" Target="../embeddings/oleObject405.bin"/><Relationship Id="rId3" Type="http://schemas.openxmlformats.org/officeDocument/2006/relationships/image" Target="../media/image355.wmf"/><Relationship Id="rId7" Type="http://schemas.openxmlformats.org/officeDocument/2006/relationships/image" Target="../media/image357.wmf"/><Relationship Id="rId2" Type="http://schemas.openxmlformats.org/officeDocument/2006/relationships/oleObject" Target="../embeddings/oleObject402.bin"/><Relationship Id="rId1" Type="http://schemas.openxmlformats.org/officeDocument/2006/relationships/slideLayout" Target="../slideLayouts/slideLayout2.xml"/><Relationship Id="rId6" Type="http://schemas.openxmlformats.org/officeDocument/2006/relationships/oleObject" Target="../embeddings/oleObject404.bin"/><Relationship Id="rId5" Type="http://schemas.openxmlformats.org/officeDocument/2006/relationships/image" Target="../media/image356.wmf"/><Relationship Id="rId4" Type="http://schemas.openxmlformats.org/officeDocument/2006/relationships/oleObject" Target="../embeddings/oleObject403.bin"/><Relationship Id="rId9" Type="http://schemas.openxmlformats.org/officeDocument/2006/relationships/image" Target="../media/image358.wmf"/></Relationships>
</file>

<file path=ppt/slides/_rels/slide61.xml.rels><?xml version="1.0" encoding="UTF-8" standalone="yes"?>
<Relationships xmlns="http://schemas.openxmlformats.org/package/2006/relationships"><Relationship Id="rId3" Type="http://schemas.openxmlformats.org/officeDocument/2006/relationships/image" Target="../media/image359.wmf"/><Relationship Id="rId7" Type="http://schemas.openxmlformats.org/officeDocument/2006/relationships/image" Target="../media/image361.wmf"/><Relationship Id="rId2" Type="http://schemas.openxmlformats.org/officeDocument/2006/relationships/oleObject" Target="../embeddings/oleObject406.bin"/><Relationship Id="rId1" Type="http://schemas.openxmlformats.org/officeDocument/2006/relationships/slideLayout" Target="../slideLayouts/slideLayout2.xml"/><Relationship Id="rId6" Type="http://schemas.openxmlformats.org/officeDocument/2006/relationships/oleObject" Target="../embeddings/oleObject408.bin"/><Relationship Id="rId5" Type="http://schemas.openxmlformats.org/officeDocument/2006/relationships/image" Target="../media/image360.wmf"/><Relationship Id="rId4" Type="http://schemas.openxmlformats.org/officeDocument/2006/relationships/oleObject" Target="../embeddings/oleObject407.bin"/></Relationships>
</file>

<file path=ppt/slides/_rels/slide62.xml.rels><?xml version="1.0" encoding="UTF-8" standalone="yes"?>
<Relationships xmlns="http://schemas.openxmlformats.org/package/2006/relationships"><Relationship Id="rId8" Type="http://schemas.openxmlformats.org/officeDocument/2006/relationships/oleObject" Target="../embeddings/oleObject412.bin"/><Relationship Id="rId3" Type="http://schemas.openxmlformats.org/officeDocument/2006/relationships/image" Target="../media/image362.wmf"/><Relationship Id="rId7" Type="http://schemas.openxmlformats.org/officeDocument/2006/relationships/image" Target="../media/image364.wmf"/><Relationship Id="rId2" Type="http://schemas.openxmlformats.org/officeDocument/2006/relationships/oleObject" Target="../embeddings/oleObject409.bin"/><Relationship Id="rId1" Type="http://schemas.openxmlformats.org/officeDocument/2006/relationships/slideLayout" Target="../slideLayouts/slideLayout2.xml"/><Relationship Id="rId6" Type="http://schemas.openxmlformats.org/officeDocument/2006/relationships/oleObject" Target="../embeddings/oleObject411.bin"/><Relationship Id="rId11" Type="http://schemas.openxmlformats.org/officeDocument/2006/relationships/image" Target="../media/image366.wmf"/><Relationship Id="rId5" Type="http://schemas.openxmlformats.org/officeDocument/2006/relationships/image" Target="../media/image363.wmf"/><Relationship Id="rId10" Type="http://schemas.openxmlformats.org/officeDocument/2006/relationships/oleObject" Target="../embeddings/oleObject413.bin"/><Relationship Id="rId4" Type="http://schemas.openxmlformats.org/officeDocument/2006/relationships/oleObject" Target="../embeddings/oleObject410.bin"/><Relationship Id="rId9" Type="http://schemas.openxmlformats.org/officeDocument/2006/relationships/image" Target="../media/image365.wmf"/></Relationships>
</file>

<file path=ppt/slides/_rels/slide63.xml.rels><?xml version="1.0" encoding="UTF-8" standalone="yes"?>
<Relationships xmlns="http://schemas.openxmlformats.org/package/2006/relationships"><Relationship Id="rId3" Type="http://schemas.openxmlformats.org/officeDocument/2006/relationships/image" Target="../media/image367.wmf"/><Relationship Id="rId2" Type="http://schemas.openxmlformats.org/officeDocument/2006/relationships/oleObject" Target="../embeddings/oleObject414.bin"/><Relationship Id="rId1" Type="http://schemas.openxmlformats.org/officeDocument/2006/relationships/slideLayout" Target="../slideLayouts/slideLayout2.xml"/><Relationship Id="rId5" Type="http://schemas.openxmlformats.org/officeDocument/2006/relationships/image" Target="../media/image368.wmf"/><Relationship Id="rId4" Type="http://schemas.openxmlformats.org/officeDocument/2006/relationships/oleObject" Target="../embeddings/oleObject415.bin"/></Relationships>
</file>

<file path=ppt/slides/_rels/slide64.xml.rels><?xml version="1.0" encoding="UTF-8" standalone="yes"?>
<Relationships xmlns="http://schemas.openxmlformats.org/package/2006/relationships"><Relationship Id="rId3" Type="http://schemas.openxmlformats.org/officeDocument/2006/relationships/oleObject" Target="../embeddings/oleObject416.bin"/><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70.wmf"/><Relationship Id="rId5" Type="http://schemas.openxmlformats.org/officeDocument/2006/relationships/oleObject" Target="../embeddings/oleObject417.bin"/><Relationship Id="rId4" Type="http://schemas.openxmlformats.org/officeDocument/2006/relationships/image" Target="../media/image369.wmf"/></Relationships>
</file>

<file path=ppt/slides/_rels/slide65.xml.rels><?xml version="1.0" encoding="UTF-8" standalone="yes"?>
<Relationships xmlns="http://schemas.openxmlformats.org/package/2006/relationships"><Relationship Id="rId3" Type="http://schemas.openxmlformats.org/officeDocument/2006/relationships/image" Target="../media/image371.wmf"/><Relationship Id="rId2" Type="http://schemas.openxmlformats.org/officeDocument/2006/relationships/oleObject" Target="../embeddings/oleObject418.bin"/><Relationship Id="rId1" Type="http://schemas.openxmlformats.org/officeDocument/2006/relationships/slideLayout" Target="../slideLayouts/slideLayout2.xml"/><Relationship Id="rId5" Type="http://schemas.openxmlformats.org/officeDocument/2006/relationships/image" Target="../media/image372.wmf"/><Relationship Id="rId4" Type="http://schemas.openxmlformats.org/officeDocument/2006/relationships/oleObject" Target="../embeddings/oleObject419.bin"/></Relationships>
</file>

<file path=ppt/slides/_rels/slide66.xml.rels><?xml version="1.0" encoding="UTF-8" standalone="yes"?>
<Relationships xmlns="http://schemas.openxmlformats.org/package/2006/relationships"><Relationship Id="rId3" Type="http://schemas.openxmlformats.org/officeDocument/2006/relationships/image" Target="../media/image373.wmf"/><Relationship Id="rId2" Type="http://schemas.openxmlformats.org/officeDocument/2006/relationships/oleObject" Target="../embeddings/oleObject420.bin"/><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74.wmf"/><Relationship Id="rId2" Type="http://schemas.openxmlformats.org/officeDocument/2006/relationships/oleObject" Target="../embeddings/oleObject421.bin"/><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75.wmf"/><Relationship Id="rId7" Type="http://schemas.openxmlformats.org/officeDocument/2006/relationships/image" Target="../media/image377.wmf"/><Relationship Id="rId2" Type="http://schemas.openxmlformats.org/officeDocument/2006/relationships/oleObject" Target="../embeddings/oleObject422.bin"/><Relationship Id="rId1" Type="http://schemas.openxmlformats.org/officeDocument/2006/relationships/slideLayout" Target="../slideLayouts/slideLayout2.xml"/><Relationship Id="rId6" Type="http://schemas.openxmlformats.org/officeDocument/2006/relationships/oleObject" Target="../embeddings/oleObject424.bin"/><Relationship Id="rId5" Type="http://schemas.openxmlformats.org/officeDocument/2006/relationships/image" Target="../media/image376.wmf"/><Relationship Id="rId4" Type="http://schemas.openxmlformats.org/officeDocument/2006/relationships/oleObject" Target="../embeddings/oleObject423.bin"/></Relationships>
</file>

<file path=ppt/slides/_rels/slide69.xml.rels><?xml version="1.0" encoding="UTF-8" standalone="yes"?>
<Relationships xmlns="http://schemas.openxmlformats.org/package/2006/relationships"><Relationship Id="rId8" Type="http://schemas.openxmlformats.org/officeDocument/2006/relationships/oleObject" Target="../embeddings/oleObject428.bin"/><Relationship Id="rId13" Type="http://schemas.openxmlformats.org/officeDocument/2006/relationships/image" Target="../media/image383.wmf"/><Relationship Id="rId3" Type="http://schemas.openxmlformats.org/officeDocument/2006/relationships/image" Target="../media/image378.wmf"/><Relationship Id="rId7" Type="http://schemas.openxmlformats.org/officeDocument/2006/relationships/image" Target="../media/image380.wmf"/><Relationship Id="rId12" Type="http://schemas.openxmlformats.org/officeDocument/2006/relationships/oleObject" Target="../embeddings/oleObject430.bin"/><Relationship Id="rId2" Type="http://schemas.openxmlformats.org/officeDocument/2006/relationships/oleObject" Target="../embeddings/oleObject425.bin"/><Relationship Id="rId1" Type="http://schemas.openxmlformats.org/officeDocument/2006/relationships/slideLayout" Target="../slideLayouts/slideLayout2.xml"/><Relationship Id="rId6" Type="http://schemas.openxmlformats.org/officeDocument/2006/relationships/oleObject" Target="../embeddings/oleObject427.bin"/><Relationship Id="rId11" Type="http://schemas.openxmlformats.org/officeDocument/2006/relationships/image" Target="../media/image382.wmf"/><Relationship Id="rId5" Type="http://schemas.openxmlformats.org/officeDocument/2006/relationships/image" Target="../media/image379.wmf"/><Relationship Id="rId10" Type="http://schemas.openxmlformats.org/officeDocument/2006/relationships/oleObject" Target="../embeddings/oleObject429.bin"/><Relationship Id="rId4" Type="http://schemas.openxmlformats.org/officeDocument/2006/relationships/oleObject" Target="../embeddings/oleObject426.bin"/><Relationship Id="rId9" Type="http://schemas.openxmlformats.org/officeDocument/2006/relationships/image" Target="../media/image381.wmf"/></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48.bin"/><Relationship Id="rId13" Type="http://schemas.openxmlformats.org/officeDocument/2006/relationships/image" Target="../media/image43.wmf"/><Relationship Id="rId3" Type="http://schemas.openxmlformats.org/officeDocument/2006/relationships/image" Target="../media/image38.wmf"/><Relationship Id="rId7" Type="http://schemas.openxmlformats.org/officeDocument/2006/relationships/image" Target="../media/image40.wmf"/><Relationship Id="rId12" Type="http://schemas.openxmlformats.org/officeDocument/2006/relationships/oleObject" Target="../embeddings/oleObject50.bin"/><Relationship Id="rId17" Type="http://schemas.openxmlformats.org/officeDocument/2006/relationships/image" Target="../media/image45.wmf"/><Relationship Id="rId2" Type="http://schemas.openxmlformats.org/officeDocument/2006/relationships/oleObject" Target="../embeddings/oleObject45.bin"/><Relationship Id="rId16" Type="http://schemas.openxmlformats.org/officeDocument/2006/relationships/oleObject" Target="../embeddings/oleObject52.bin"/><Relationship Id="rId1" Type="http://schemas.openxmlformats.org/officeDocument/2006/relationships/slideLayout" Target="../slideLayouts/slideLayout2.xml"/><Relationship Id="rId6" Type="http://schemas.openxmlformats.org/officeDocument/2006/relationships/oleObject" Target="../embeddings/oleObject47.bin"/><Relationship Id="rId11" Type="http://schemas.openxmlformats.org/officeDocument/2006/relationships/image" Target="../media/image42.wmf"/><Relationship Id="rId5" Type="http://schemas.openxmlformats.org/officeDocument/2006/relationships/image" Target="../media/image39.wmf"/><Relationship Id="rId15" Type="http://schemas.openxmlformats.org/officeDocument/2006/relationships/image" Target="../media/image44.wmf"/><Relationship Id="rId10" Type="http://schemas.openxmlformats.org/officeDocument/2006/relationships/oleObject" Target="../embeddings/oleObject49.bin"/><Relationship Id="rId4" Type="http://schemas.openxmlformats.org/officeDocument/2006/relationships/oleObject" Target="../embeddings/oleObject46.bin"/><Relationship Id="rId9" Type="http://schemas.openxmlformats.org/officeDocument/2006/relationships/image" Target="../media/image41.wmf"/><Relationship Id="rId14" Type="http://schemas.openxmlformats.org/officeDocument/2006/relationships/oleObject" Target="../embeddings/oleObject51.bin"/></Relationships>
</file>

<file path=ppt/slides/_rels/slide70.xml.rels><?xml version="1.0" encoding="UTF-8" standalone="yes"?>
<Relationships xmlns="http://schemas.openxmlformats.org/package/2006/relationships"><Relationship Id="rId8" Type="http://schemas.openxmlformats.org/officeDocument/2006/relationships/oleObject" Target="../embeddings/oleObject434.bin"/><Relationship Id="rId3" Type="http://schemas.openxmlformats.org/officeDocument/2006/relationships/image" Target="../media/image384.wmf"/><Relationship Id="rId7" Type="http://schemas.openxmlformats.org/officeDocument/2006/relationships/image" Target="../media/image386.wmf"/><Relationship Id="rId2" Type="http://schemas.openxmlformats.org/officeDocument/2006/relationships/oleObject" Target="../embeddings/oleObject431.bin"/><Relationship Id="rId1" Type="http://schemas.openxmlformats.org/officeDocument/2006/relationships/slideLayout" Target="../slideLayouts/slideLayout2.xml"/><Relationship Id="rId6" Type="http://schemas.openxmlformats.org/officeDocument/2006/relationships/oleObject" Target="../embeddings/oleObject433.bin"/><Relationship Id="rId5" Type="http://schemas.openxmlformats.org/officeDocument/2006/relationships/image" Target="../media/image385.wmf"/><Relationship Id="rId4" Type="http://schemas.openxmlformats.org/officeDocument/2006/relationships/oleObject" Target="../embeddings/oleObject432.bin"/><Relationship Id="rId9" Type="http://schemas.openxmlformats.org/officeDocument/2006/relationships/image" Target="../media/image387.wmf"/></Relationships>
</file>

<file path=ppt/slides/_rels/slide71.xml.rels><?xml version="1.0" encoding="UTF-8" standalone="yes"?>
<Relationships xmlns="http://schemas.openxmlformats.org/package/2006/relationships"><Relationship Id="rId8" Type="http://schemas.openxmlformats.org/officeDocument/2006/relationships/oleObject" Target="../embeddings/oleObject438.bin"/><Relationship Id="rId3" Type="http://schemas.openxmlformats.org/officeDocument/2006/relationships/image" Target="../media/image388.wmf"/><Relationship Id="rId7" Type="http://schemas.openxmlformats.org/officeDocument/2006/relationships/image" Target="../media/image390.wmf"/><Relationship Id="rId2" Type="http://schemas.openxmlformats.org/officeDocument/2006/relationships/oleObject" Target="../embeddings/oleObject435.bin"/><Relationship Id="rId1" Type="http://schemas.openxmlformats.org/officeDocument/2006/relationships/slideLayout" Target="../slideLayouts/slideLayout2.xml"/><Relationship Id="rId6" Type="http://schemas.openxmlformats.org/officeDocument/2006/relationships/oleObject" Target="../embeddings/oleObject437.bin"/><Relationship Id="rId5" Type="http://schemas.openxmlformats.org/officeDocument/2006/relationships/image" Target="../media/image389.wmf"/><Relationship Id="rId4" Type="http://schemas.openxmlformats.org/officeDocument/2006/relationships/oleObject" Target="../embeddings/oleObject436.bin"/><Relationship Id="rId9" Type="http://schemas.openxmlformats.org/officeDocument/2006/relationships/image" Target="../media/image391.wmf"/></Relationships>
</file>

<file path=ppt/slides/_rels/slide72.xml.rels><?xml version="1.0" encoding="UTF-8" standalone="yes"?>
<Relationships xmlns="http://schemas.openxmlformats.org/package/2006/relationships"><Relationship Id="rId3" Type="http://schemas.openxmlformats.org/officeDocument/2006/relationships/image" Target="../media/image392.wmf"/><Relationship Id="rId7" Type="http://schemas.openxmlformats.org/officeDocument/2006/relationships/image" Target="../media/image394.wmf"/><Relationship Id="rId2" Type="http://schemas.openxmlformats.org/officeDocument/2006/relationships/oleObject" Target="../embeddings/oleObject439.bin"/><Relationship Id="rId1" Type="http://schemas.openxmlformats.org/officeDocument/2006/relationships/slideLayout" Target="../slideLayouts/slideLayout2.xml"/><Relationship Id="rId6" Type="http://schemas.openxmlformats.org/officeDocument/2006/relationships/oleObject" Target="../embeddings/oleObject441.bin"/><Relationship Id="rId5" Type="http://schemas.openxmlformats.org/officeDocument/2006/relationships/image" Target="../media/image393.wmf"/><Relationship Id="rId4" Type="http://schemas.openxmlformats.org/officeDocument/2006/relationships/oleObject" Target="../embeddings/oleObject440.bin"/></Relationships>
</file>

<file path=ppt/slides/_rels/slide73.xml.rels><?xml version="1.0" encoding="UTF-8" standalone="yes"?>
<Relationships xmlns="http://schemas.openxmlformats.org/package/2006/relationships"><Relationship Id="rId3" Type="http://schemas.openxmlformats.org/officeDocument/2006/relationships/image" Target="../media/image395.wmf"/><Relationship Id="rId2" Type="http://schemas.openxmlformats.org/officeDocument/2006/relationships/oleObject" Target="../embeddings/oleObject442.bin"/><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8" Type="http://schemas.openxmlformats.org/officeDocument/2006/relationships/oleObject" Target="../embeddings/oleObject446.bin"/><Relationship Id="rId13" Type="http://schemas.openxmlformats.org/officeDocument/2006/relationships/image" Target="../media/image401.wmf"/><Relationship Id="rId18" Type="http://schemas.openxmlformats.org/officeDocument/2006/relationships/oleObject" Target="../embeddings/oleObject451.bin"/><Relationship Id="rId26" Type="http://schemas.openxmlformats.org/officeDocument/2006/relationships/image" Target="../media/image407.wmf"/><Relationship Id="rId3" Type="http://schemas.openxmlformats.org/officeDocument/2006/relationships/image" Target="../media/image396.wmf"/><Relationship Id="rId21" Type="http://schemas.openxmlformats.org/officeDocument/2006/relationships/oleObject" Target="../embeddings/oleObject453.bin"/><Relationship Id="rId7" Type="http://schemas.openxmlformats.org/officeDocument/2006/relationships/image" Target="../media/image398.wmf"/><Relationship Id="rId12" Type="http://schemas.openxmlformats.org/officeDocument/2006/relationships/oleObject" Target="../embeddings/oleObject448.bin"/><Relationship Id="rId17" Type="http://schemas.openxmlformats.org/officeDocument/2006/relationships/image" Target="../media/image403.wmf"/><Relationship Id="rId25" Type="http://schemas.openxmlformats.org/officeDocument/2006/relationships/oleObject" Target="../embeddings/oleObject455.bin"/><Relationship Id="rId2" Type="http://schemas.openxmlformats.org/officeDocument/2006/relationships/oleObject" Target="../embeddings/oleObject443.bin"/><Relationship Id="rId16" Type="http://schemas.openxmlformats.org/officeDocument/2006/relationships/oleObject" Target="../embeddings/oleObject450.bin"/><Relationship Id="rId20" Type="http://schemas.openxmlformats.org/officeDocument/2006/relationships/oleObject" Target="../embeddings/oleObject452.bin"/><Relationship Id="rId1" Type="http://schemas.openxmlformats.org/officeDocument/2006/relationships/slideLayout" Target="../slideLayouts/slideLayout2.xml"/><Relationship Id="rId6" Type="http://schemas.openxmlformats.org/officeDocument/2006/relationships/oleObject" Target="../embeddings/oleObject445.bin"/><Relationship Id="rId11" Type="http://schemas.openxmlformats.org/officeDocument/2006/relationships/image" Target="../media/image400.wmf"/><Relationship Id="rId24" Type="http://schemas.openxmlformats.org/officeDocument/2006/relationships/image" Target="../media/image406.wmf"/><Relationship Id="rId5" Type="http://schemas.openxmlformats.org/officeDocument/2006/relationships/image" Target="../media/image397.wmf"/><Relationship Id="rId15" Type="http://schemas.openxmlformats.org/officeDocument/2006/relationships/image" Target="../media/image402.wmf"/><Relationship Id="rId23" Type="http://schemas.openxmlformats.org/officeDocument/2006/relationships/oleObject" Target="../embeddings/oleObject454.bin"/><Relationship Id="rId10" Type="http://schemas.openxmlformats.org/officeDocument/2006/relationships/oleObject" Target="../embeddings/oleObject447.bin"/><Relationship Id="rId19" Type="http://schemas.openxmlformats.org/officeDocument/2006/relationships/image" Target="../media/image404.wmf"/><Relationship Id="rId4" Type="http://schemas.openxmlformats.org/officeDocument/2006/relationships/oleObject" Target="../embeddings/oleObject444.bin"/><Relationship Id="rId9" Type="http://schemas.openxmlformats.org/officeDocument/2006/relationships/image" Target="../media/image399.wmf"/><Relationship Id="rId14" Type="http://schemas.openxmlformats.org/officeDocument/2006/relationships/oleObject" Target="../embeddings/oleObject449.bin"/><Relationship Id="rId22" Type="http://schemas.openxmlformats.org/officeDocument/2006/relationships/image" Target="../media/image405.wmf"/></Relationships>
</file>

<file path=ppt/slides/_rels/slide75.xml.rels><?xml version="1.0" encoding="UTF-8" standalone="yes"?>
<Relationships xmlns="http://schemas.openxmlformats.org/package/2006/relationships"><Relationship Id="rId3" Type="http://schemas.openxmlformats.org/officeDocument/2006/relationships/image" Target="../media/image408.wmf"/><Relationship Id="rId7" Type="http://schemas.openxmlformats.org/officeDocument/2006/relationships/image" Target="../media/image410.wmf"/><Relationship Id="rId2" Type="http://schemas.openxmlformats.org/officeDocument/2006/relationships/oleObject" Target="../embeddings/oleObject456.bin"/><Relationship Id="rId1" Type="http://schemas.openxmlformats.org/officeDocument/2006/relationships/slideLayout" Target="../slideLayouts/slideLayout2.xml"/><Relationship Id="rId6" Type="http://schemas.openxmlformats.org/officeDocument/2006/relationships/oleObject" Target="../embeddings/oleObject458.bin"/><Relationship Id="rId5" Type="http://schemas.openxmlformats.org/officeDocument/2006/relationships/image" Target="../media/image409.wmf"/><Relationship Id="rId4" Type="http://schemas.openxmlformats.org/officeDocument/2006/relationships/oleObject" Target="../embeddings/oleObject457.bin"/></Relationships>
</file>

<file path=ppt/slides/_rels/slide76.xml.rels><?xml version="1.0" encoding="UTF-8" standalone="yes"?>
<Relationships xmlns="http://schemas.openxmlformats.org/package/2006/relationships"><Relationship Id="rId8" Type="http://schemas.openxmlformats.org/officeDocument/2006/relationships/oleObject" Target="../embeddings/oleObject462.bin"/><Relationship Id="rId13" Type="http://schemas.openxmlformats.org/officeDocument/2006/relationships/image" Target="../media/image416.wmf"/><Relationship Id="rId18" Type="http://schemas.openxmlformats.org/officeDocument/2006/relationships/oleObject" Target="../embeddings/oleObject467.bin"/><Relationship Id="rId3" Type="http://schemas.openxmlformats.org/officeDocument/2006/relationships/image" Target="../media/image411.wmf"/><Relationship Id="rId7" Type="http://schemas.openxmlformats.org/officeDocument/2006/relationships/image" Target="../media/image413.wmf"/><Relationship Id="rId12" Type="http://schemas.openxmlformats.org/officeDocument/2006/relationships/oleObject" Target="../embeddings/oleObject464.bin"/><Relationship Id="rId17" Type="http://schemas.openxmlformats.org/officeDocument/2006/relationships/image" Target="../media/image418.wmf"/><Relationship Id="rId2" Type="http://schemas.openxmlformats.org/officeDocument/2006/relationships/oleObject" Target="../embeddings/oleObject459.bin"/><Relationship Id="rId16" Type="http://schemas.openxmlformats.org/officeDocument/2006/relationships/oleObject" Target="../embeddings/oleObject466.bin"/><Relationship Id="rId20" Type="http://schemas.openxmlformats.org/officeDocument/2006/relationships/image" Target="../media/image419.wmf"/><Relationship Id="rId1" Type="http://schemas.openxmlformats.org/officeDocument/2006/relationships/slideLayout" Target="../slideLayouts/slideLayout2.xml"/><Relationship Id="rId6" Type="http://schemas.openxmlformats.org/officeDocument/2006/relationships/oleObject" Target="../embeddings/oleObject461.bin"/><Relationship Id="rId11" Type="http://schemas.openxmlformats.org/officeDocument/2006/relationships/image" Target="../media/image415.wmf"/><Relationship Id="rId5" Type="http://schemas.openxmlformats.org/officeDocument/2006/relationships/image" Target="../media/image412.wmf"/><Relationship Id="rId15" Type="http://schemas.openxmlformats.org/officeDocument/2006/relationships/image" Target="../media/image417.wmf"/><Relationship Id="rId10" Type="http://schemas.openxmlformats.org/officeDocument/2006/relationships/oleObject" Target="../embeddings/oleObject463.bin"/><Relationship Id="rId19" Type="http://schemas.openxmlformats.org/officeDocument/2006/relationships/oleObject" Target="../embeddings/oleObject468.bin"/><Relationship Id="rId4" Type="http://schemas.openxmlformats.org/officeDocument/2006/relationships/oleObject" Target="../embeddings/oleObject460.bin"/><Relationship Id="rId9" Type="http://schemas.openxmlformats.org/officeDocument/2006/relationships/image" Target="../media/image414.wmf"/><Relationship Id="rId14" Type="http://schemas.openxmlformats.org/officeDocument/2006/relationships/oleObject" Target="../embeddings/oleObject465.bin"/></Relationships>
</file>

<file path=ppt/slides/_rels/slide77.xml.rels><?xml version="1.0" encoding="UTF-8" standalone="yes"?>
<Relationships xmlns="http://schemas.openxmlformats.org/package/2006/relationships"><Relationship Id="rId8" Type="http://schemas.openxmlformats.org/officeDocument/2006/relationships/oleObject" Target="../embeddings/oleObject472.bin"/><Relationship Id="rId13" Type="http://schemas.openxmlformats.org/officeDocument/2006/relationships/image" Target="../media/image425.wmf"/><Relationship Id="rId3" Type="http://schemas.openxmlformats.org/officeDocument/2006/relationships/image" Target="../media/image420.wmf"/><Relationship Id="rId7" Type="http://schemas.openxmlformats.org/officeDocument/2006/relationships/image" Target="../media/image422.wmf"/><Relationship Id="rId12" Type="http://schemas.openxmlformats.org/officeDocument/2006/relationships/oleObject" Target="../embeddings/oleObject474.bin"/><Relationship Id="rId2" Type="http://schemas.openxmlformats.org/officeDocument/2006/relationships/oleObject" Target="../embeddings/oleObject469.bin"/><Relationship Id="rId1" Type="http://schemas.openxmlformats.org/officeDocument/2006/relationships/slideLayout" Target="../slideLayouts/slideLayout2.xml"/><Relationship Id="rId6" Type="http://schemas.openxmlformats.org/officeDocument/2006/relationships/oleObject" Target="../embeddings/oleObject471.bin"/><Relationship Id="rId11" Type="http://schemas.openxmlformats.org/officeDocument/2006/relationships/image" Target="../media/image424.wmf"/><Relationship Id="rId5" Type="http://schemas.openxmlformats.org/officeDocument/2006/relationships/image" Target="../media/image421.wmf"/><Relationship Id="rId10" Type="http://schemas.openxmlformats.org/officeDocument/2006/relationships/oleObject" Target="../embeddings/oleObject473.bin"/><Relationship Id="rId4" Type="http://schemas.openxmlformats.org/officeDocument/2006/relationships/oleObject" Target="../embeddings/oleObject470.bin"/><Relationship Id="rId9" Type="http://schemas.openxmlformats.org/officeDocument/2006/relationships/image" Target="../media/image423.wmf"/></Relationships>
</file>

<file path=ppt/slides/_rels/slide78.xml.rels><?xml version="1.0" encoding="UTF-8" standalone="yes"?>
<Relationships xmlns="http://schemas.openxmlformats.org/package/2006/relationships"><Relationship Id="rId8" Type="http://schemas.openxmlformats.org/officeDocument/2006/relationships/oleObject" Target="../embeddings/oleObject478.bin"/><Relationship Id="rId13" Type="http://schemas.openxmlformats.org/officeDocument/2006/relationships/image" Target="../media/image431.wmf"/><Relationship Id="rId3" Type="http://schemas.openxmlformats.org/officeDocument/2006/relationships/image" Target="../media/image426.wmf"/><Relationship Id="rId7" Type="http://schemas.openxmlformats.org/officeDocument/2006/relationships/image" Target="../media/image428.wmf"/><Relationship Id="rId12" Type="http://schemas.openxmlformats.org/officeDocument/2006/relationships/oleObject" Target="../embeddings/oleObject480.bin"/><Relationship Id="rId2" Type="http://schemas.openxmlformats.org/officeDocument/2006/relationships/oleObject" Target="../embeddings/oleObject475.bin"/><Relationship Id="rId1" Type="http://schemas.openxmlformats.org/officeDocument/2006/relationships/slideLayout" Target="../slideLayouts/slideLayout2.xml"/><Relationship Id="rId6" Type="http://schemas.openxmlformats.org/officeDocument/2006/relationships/oleObject" Target="../embeddings/oleObject477.bin"/><Relationship Id="rId11" Type="http://schemas.openxmlformats.org/officeDocument/2006/relationships/image" Target="../media/image430.wmf"/><Relationship Id="rId5" Type="http://schemas.openxmlformats.org/officeDocument/2006/relationships/image" Target="../media/image427.wmf"/><Relationship Id="rId15" Type="http://schemas.openxmlformats.org/officeDocument/2006/relationships/image" Target="../media/image432.wmf"/><Relationship Id="rId10" Type="http://schemas.openxmlformats.org/officeDocument/2006/relationships/oleObject" Target="../embeddings/oleObject479.bin"/><Relationship Id="rId4" Type="http://schemas.openxmlformats.org/officeDocument/2006/relationships/oleObject" Target="../embeddings/oleObject476.bin"/><Relationship Id="rId9" Type="http://schemas.openxmlformats.org/officeDocument/2006/relationships/image" Target="../media/image429.wmf"/><Relationship Id="rId14" Type="http://schemas.openxmlformats.org/officeDocument/2006/relationships/oleObject" Target="../embeddings/oleObject481.bin"/></Relationships>
</file>

<file path=ppt/slides/_rels/slide79.xml.rels><?xml version="1.0" encoding="UTF-8" standalone="yes"?>
<Relationships xmlns="http://schemas.openxmlformats.org/package/2006/relationships"><Relationship Id="rId8" Type="http://schemas.openxmlformats.org/officeDocument/2006/relationships/oleObject" Target="../embeddings/oleObject485.bin"/><Relationship Id="rId3" Type="http://schemas.openxmlformats.org/officeDocument/2006/relationships/image" Target="../media/image433.wmf"/><Relationship Id="rId7" Type="http://schemas.openxmlformats.org/officeDocument/2006/relationships/image" Target="../media/image435.wmf"/><Relationship Id="rId2" Type="http://schemas.openxmlformats.org/officeDocument/2006/relationships/oleObject" Target="../embeddings/oleObject482.bin"/><Relationship Id="rId1" Type="http://schemas.openxmlformats.org/officeDocument/2006/relationships/slideLayout" Target="../slideLayouts/slideLayout2.xml"/><Relationship Id="rId6" Type="http://schemas.openxmlformats.org/officeDocument/2006/relationships/oleObject" Target="../embeddings/oleObject484.bin"/><Relationship Id="rId5" Type="http://schemas.openxmlformats.org/officeDocument/2006/relationships/image" Target="../media/image434.wmf"/><Relationship Id="rId4" Type="http://schemas.openxmlformats.org/officeDocument/2006/relationships/oleObject" Target="../embeddings/oleObject483.bin"/><Relationship Id="rId9" Type="http://schemas.openxmlformats.org/officeDocument/2006/relationships/image" Target="../media/image436.wmf"/></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56.bin"/><Relationship Id="rId13" Type="http://schemas.openxmlformats.org/officeDocument/2006/relationships/image" Target="../media/image51.wmf"/><Relationship Id="rId3" Type="http://schemas.openxmlformats.org/officeDocument/2006/relationships/image" Target="../media/image46.wmf"/><Relationship Id="rId7" Type="http://schemas.openxmlformats.org/officeDocument/2006/relationships/image" Target="../media/image48.wmf"/><Relationship Id="rId12" Type="http://schemas.openxmlformats.org/officeDocument/2006/relationships/oleObject" Target="../embeddings/oleObject58.bin"/><Relationship Id="rId17" Type="http://schemas.openxmlformats.org/officeDocument/2006/relationships/image" Target="../media/image53.wmf"/><Relationship Id="rId2" Type="http://schemas.openxmlformats.org/officeDocument/2006/relationships/oleObject" Target="../embeddings/oleObject53.bin"/><Relationship Id="rId16" Type="http://schemas.openxmlformats.org/officeDocument/2006/relationships/oleObject" Target="../embeddings/oleObject60.bin"/><Relationship Id="rId1" Type="http://schemas.openxmlformats.org/officeDocument/2006/relationships/slideLayout" Target="../slideLayouts/slideLayout2.xml"/><Relationship Id="rId6" Type="http://schemas.openxmlformats.org/officeDocument/2006/relationships/oleObject" Target="../embeddings/oleObject55.bin"/><Relationship Id="rId11" Type="http://schemas.openxmlformats.org/officeDocument/2006/relationships/image" Target="../media/image50.wmf"/><Relationship Id="rId5" Type="http://schemas.openxmlformats.org/officeDocument/2006/relationships/image" Target="../media/image47.wmf"/><Relationship Id="rId15" Type="http://schemas.openxmlformats.org/officeDocument/2006/relationships/image" Target="../media/image52.wmf"/><Relationship Id="rId10" Type="http://schemas.openxmlformats.org/officeDocument/2006/relationships/oleObject" Target="../embeddings/oleObject57.bin"/><Relationship Id="rId4" Type="http://schemas.openxmlformats.org/officeDocument/2006/relationships/oleObject" Target="../embeddings/oleObject54.bin"/><Relationship Id="rId9" Type="http://schemas.openxmlformats.org/officeDocument/2006/relationships/image" Target="../media/image49.wmf"/><Relationship Id="rId14" Type="http://schemas.openxmlformats.org/officeDocument/2006/relationships/oleObject" Target="../embeddings/oleObject59.bin"/></Relationships>
</file>

<file path=ppt/slides/_rels/slide80.xml.rels><?xml version="1.0" encoding="UTF-8" standalone="yes"?>
<Relationships xmlns="http://schemas.openxmlformats.org/package/2006/relationships"><Relationship Id="rId3" Type="http://schemas.openxmlformats.org/officeDocument/2006/relationships/image" Target="../media/image437.wmf"/><Relationship Id="rId2" Type="http://schemas.openxmlformats.org/officeDocument/2006/relationships/oleObject" Target="../embeddings/oleObject486.bin"/><Relationship Id="rId1" Type="http://schemas.openxmlformats.org/officeDocument/2006/relationships/slideLayout" Target="../slideLayouts/slideLayout2.xml"/><Relationship Id="rId5" Type="http://schemas.openxmlformats.org/officeDocument/2006/relationships/image" Target="../media/image438.wmf"/><Relationship Id="rId4" Type="http://schemas.openxmlformats.org/officeDocument/2006/relationships/oleObject" Target="../embeddings/oleObject487.bin"/></Relationships>
</file>

<file path=ppt/slides/_rels/slide81.xml.rels><?xml version="1.0" encoding="UTF-8" standalone="yes"?>
<Relationships xmlns="http://schemas.openxmlformats.org/package/2006/relationships"><Relationship Id="rId8" Type="http://schemas.openxmlformats.org/officeDocument/2006/relationships/oleObject" Target="../embeddings/oleObject491.bin"/><Relationship Id="rId13" Type="http://schemas.openxmlformats.org/officeDocument/2006/relationships/image" Target="../media/image444.wmf"/><Relationship Id="rId18" Type="http://schemas.openxmlformats.org/officeDocument/2006/relationships/oleObject" Target="../embeddings/oleObject496.bin"/><Relationship Id="rId3" Type="http://schemas.openxmlformats.org/officeDocument/2006/relationships/image" Target="../media/image439.wmf"/><Relationship Id="rId21" Type="http://schemas.openxmlformats.org/officeDocument/2006/relationships/image" Target="../media/image448.wmf"/><Relationship Id="rId7" Type="http://schemas.openxmlformats.org/officeDocument/2006/relationships/image" Target="../media/image441.wmf"/><Relationship Id="rId12" Type="http://schemas.openxmlformats.org/officeDocument/2006/relationships/oleObject" Target="../embeddings/oleObject493.bin"/><Relationship Id="rId17" Type="http://schemas.openxmlformats.org/officeDocument/2006/relationships/image" Target="../media/image446.wmf"/><Relationship Id="rId25" Type="http://schemas.openxmlformats.org/officeDocument/2006/relationships/image" Target="../media/image450.wmf"/><Relationship Id="rId2" Type="http://schemas.openxmlformats.org/officeDocument/2006/relationships/oleObject" Target="../embeddings/oleObject488.bin"/><Relationship Id="rId16" Type="http://schemas.openxmlformats.org/officeDocument/2006/relationships/oleObject" Target="../embeddings/oleObject495.bin"/><Relationship Id="rId20" Type="http://schemas.openxmlformats.org/officeDocument/2006/relationships/oleObject" Target="../embeddings/oleObject497.bin"/><Relationship Id="rId1" Type="http://schemas.openxmlformats.org/officeDocument/2006/relationships/slideLayout" Target="../slideLayouts/slideLayout2.xml"/><Relationship Id="rId6" Type="http://schemas.openxmlformats.org/officeDocument/2006/relationships/oleObject" Target="../embeddings/oleObject490.bin"/><Relationship Id="rId11" Type="http://schemas.openxmlformats.org/officeDocument/2006/relationships/image" Target="../media/image443.wmf"/><Relationship Id="rId24" Type="http://schemas.openxmlformats.org/officeDocument/2006/relationships/oleObject" Target="../embeddings/oleObject499.bin"/><Relationship Id="rId5" Type="http://schemas.openxmlformats.org/officeDocument/2006/relationships/image" Target="../media/image440.wmf"/><Relationship Id="rId15" Type="http://schemas.openxmlformats.org/officeDocument/2006/relationships/image" Target="../media/image445.wmf"/><Relationship Id="rId23" Type="http://schemas.openxmlformats.org/officeDocument/2006/relationships/image" Target="../media/image449.wmf"/><Relationship Id="rId10" Type="http://schemas.openxmlformats.org/officeDocument/2006/relationships/oleObject" Target="../embeddings/oleObject492.bin"/><Relationship Id="rId19" Type="http://schemas.openxmlformats.org/officeDocument/2006/relationships/image" Target="../media/image447.wmf"/><Relationship Id="rId4" Type="http://schemas.openxmlformats.org/officeDocument/2006/relationships/oleObject" Target="../embeddings/oleObject489.bin"/><Relationship Id="rId9" Type="http://schemas.openxmlformats.org/officeDocument/2006/relationships/image" Target="../media/image442.wmf"/><Relationship Id="rId14" Type="http://schemas.openxmlformats.org/officeDocument/2006/relationships/oleObject" Target="../embeddings/oleObject494.bin"/><Relationship Id="rId22" Type="http://schemas.openxmlformats.org/officeDocument/2006/relationships/oleObject" Target="../embeddings/oleObject498.bin"/></Relationships>
</file>

<file path=ppt/slides/_rels/slide82.xml.rels><?xml version="1.0" encoding="UTF-8" standalone="yes"?>
<Relationships xmlns="http://schemas.openxmlformats.org/package/2006/relationships"><Relationship Id="rId8" Type="http://schemas.openxmlformats.org/officeDocument/2006/relationships/oleObject" Target="../embeddings/oleObject503.bin"/><Relationship Id="rId13" Type="http://schemas.openxmlformats.org/officeDocument/2006/relationships/image" Target="../media/image456.wmf"/><Relationship Id="rId18" Type="http://schemas.openxmlformats.org/officeDocument/2006/relationships/oleObject" Target="../embeddings/oleObject508.bin"/><Relationship Id="rId3" Type="http://schemas.openxmlformats.org/officeDocument/2006/relationships/image" Target="../media/image451.wmf"/><Relationship Id="rId21" Type="http://schemas.openxmlformats.org/officeDocument/2006/relationships/image" Target="../media/image460.wmf"/><Relationship Id="rId7" Type="http://schemas.openxmlformats.org/officeDocument/2006/relationships/image" Target="../media/image453.wmf"/><Relationship Id="rId12" Type="http://schemas.openxmlformats.org/officeDocument/2006/relationships/oleObject" Target="../embeddings/oleObject505.bin"/><Relationship Id="rId17" Type="http://schemas.openxmlformats.org/officeDocument/2006/relationships/image" Target="../media/image458.wmf"/><Relationship Id="rId2" Type="http://schemas.openxmlformats.org/officeDocument/2006/relationships/oleObject" Target="../embeddings/oleObject500.bin"/><Relationship Id="rId16" Type="http://schemas.openxmlformats.org/officeDocument/2006/relationships/oleObject" Target="../embeddings/oleObject507.bin"/><Relationship Id="rId20" Type="http://schemas.openxmlformats.org/officeDocument/2006/relationships/oleObject" Target="../embeddings/oleObject509.bin"/><Relationship Id="rId1" Type="http://schemas.openxmlformats.org/officeDocument/2006/relationships/slideLayout" Target="../slideLayouts/slideLayout2.xml"/><Relationship Id="rId6" Type="http://schemas.openxmlformats.org/officeDocument/2006/relationships/oleObject" Target="../embeddings/oleObject502.bin"/><Relationship Id="rId11" Type="http://schemas.openxmlformats.org/officeDocument/2006/relationships/image" Target="../media/image455.wmf"/><Relationship Id="rId5" Type="http://schemas.openxmlformats.org/officeDocument/2006/relationships/image" Target="../media/image452.wmf"/><Relationship Id="rId15" Type="http://schemas.openxmlformats.org/officeDocument/2006/relationships/image" Target="../media/image457.wmf"/><Relationship Id="rId23" Type="http://schemas.openxmlformats.org/officeDocument/2006/relationships/image" Target="../media/image461.wmf"/><Relationship Id="rId10" Type="http://schemas.openxmlformats.org/officeDocument/2006/relationships/oleObject" Target="../embeddings/oleObject504.bin"/><Relationship Id="rId19" Type="http://schemas.openxmlformats.org/officeDocument/2006/relationships/image" Target="../media/image459.wmf"/><Relationship Id="rId4" Type="http://schemas.openxmlformats.org/officeDocument/2006/relationships/oleObject" Target="../embeddings/oleObject501.bin"/><Relationship Id="rId9" Type="http://schemas.openxmlformats.org/officeDocument/2006/relationships/image" Target="../media/image454.wmf"/><Relationship Id="rId14" Type="http://schemas.openxmlformats.org/officeDocument/2006/relationships/oleObject" Target="../embeddings/oleObject506.bin"/><Relationship Id="rId22" Type="http://schemas.openxmlformats.org/officeDocument/2006/relationships/oleObject" Target="../embeddings/oleObject510.bin"/></Relationships>
</file>

<file path=ppt/slides/_rels/slide83.xml.rels><?xml version="1.0" encoding="UTF-8" standalone="yes"?>
<Relationships xmlns="http://schemas.openxmlformats.org/package/2006/relationships"><Relationship Id="rId8" Type="http://schemas.openxmlformats.org/officeDocument/2006/relationships/oleObject" Target="../embeddings/oleObject514.bin"/><Relationship Id="rId13" Type="http://schemas.openxmlformats.org/officeDocument/2006/relationships/image" Target="../media/image467.wmf"/><Relationship Id="rId18" Type="http://schemas.openxmlformats.org/officeDocument/2006/relationships/oleObject" Target="../embeddings/oleObject519.bin"/><Relationship Id="rId3" Type="http://schemas.openxmlformats.org/officeDocument/2006/relationships/image" Target="../media/image462.wmf"/><Relationship Id="rId21" Type="http://schemas.openxmlformats.org/officeDocument/2006/relationships/image" Target="../media/image471.wmf"/><Relationship Id="rId7" Type="http://schemas.openxmlformats.org/officeDocument/2006/relationships/image" Target="../media/image464.wmf"/><Relationship Id="rId12" Type="http://schemas.openxmlformats.org/officeDocument/2006/relationships/oleObject" Target="../embeddings/oleObject516.bin"/><Relationship Id="rId17" Type="http://schemas.openxmlformats.org/officeDocument/2006/relationships/image" Target="../media/image469.wmf"/><Relationship Id="rId2" Type="http://schemas.openxmlformats.org/officeDocument/2006/relationships/oleObject" Target="../embeddings/oleObject511.bin"/><Relationship Id="rId16" Type="http://schemas.openxmlformats.org/officeDocument/2006/relationships/oleObject" Target="../embeddings/oleObject518.bin"/><Relationship Id="rId20" Type="http://schemas.openxmlformats.org/officeDocument/2006/relationships/oleObject" Target="../embeddings/oleObject520.bin"/><Relationship Id="rId1" Type="http://schemas.openxmlformats.org/officeDocument/2006/relationships/slideLayout" Target="../slideLayouts/slideLayout2.xml"/><Relationship Id="rId6" Type="http://schemas.openxmlformats.org/officeDocument/2006/relationships/oleObject" Target="../embeddings/oleObject513.bin"/><Relationship Id="rId11" Type="http://schemas.openxmlformats.org/officeDocument/2006/relationships/image" Target="../media/image466.wmf"/><Relationship Id="rId5" Type="http://schemas.openxmlformats.org/officeDocument/2006/relationships/image" Target="../media/image463.wmf"/><Relationship Id="rId15" Type="http://schemas.openxmlformats.org/officeDocument/2006/relationships/image" Target="../media/image468.wmf"/><Relationship Id="rId23" Type="http://schemas.openxmlformats.org/officeDocument/2006/relationships/image" Target="../media/image472.wmf"/><Relationship Id="rId10" Type="http://schemas.openxmlformats.org/officeDocument/2006/relationships/oleObject" Target="../embeddings/oleObject515.bin"/><Relationship Id="rId19" Type="http://schemas.openxmlformats.org/officeDocument/2006/relationships/image" Target="../media/image470.wmf"/><Relationship Id="rId4" Type="http://schemas.openxmlformats.org/officeDocument/2006/relationships/oleObject" Target="../embeddings/oleObject512.bin"/><Relationship Id="rId9" Type="http://schemas.openxmlformats.org/officeDocument/2006/relationships/image" Target="../media/image465.wmf"/><Relationship Id="rId14" Type="http://schemas.openxmlformats.org/officeDocument/2006/relationships/oleObject" Target="../embeddings/oleObject517.bin"/><Relationship Id="rId22" Type="http://schemas.openxmlformats.org/officeDocument/2006/relationships/oleObject" Target="../embeddings/oleObject521.bin"/></Relationships>
</file>

<file path=ppt/slides/_rels/slide84.xml.rels><?xml version="1.0" encoding="UTF-8" standalone="yes"?>
<Relationships xmlns="http://schemas.openxmlformats.org/package/2006/relationships"><Relationship Id="rId8" Type="http://schemas.openxmlformats.org/officeDocument/2006/relationships/oleObject" Target="../embeddings/oleObject525.bin"/><Relationship Id="rId13" Type="http://schemas.openxmlformats.org/officeDocument/2006/relationships/image" Target="../media/image478.wmf"/><Relationship Id="rId18" Type="http://schemas.openxmlformats.org/officeDocument/2006/relationships/oleObject" Target="../embeddings/oleObject530.bin"/><Relationship Id="rId3" Type="http://schemas.openxmlformats.org/officeDocument/2006/relationships/image" Target="../media/image473.wmf"/><Relationship Id="rId21" Type="http://schemas.openxmlformats.org/officeDocument/2006/relationships/image" Target="../media/image482.wmf"/><Relationship Id="rId7" Type="http://schemas.openxmlformats.org/officeDocument/2006/relationships/image" Target="../media/image475.wmf"/><Relationship Id="rId12" Type="http://schemas.openxmlformats.org/officeDocument/2006/relationships/oleObject" Target="../embeddings/oleObject527.bin"/><Relationship Id="rId17" Type="http://schemas.openxmlformats.org/officeDocument/2006/relationships/image" Target="../media/image480.wmf"/><Relationship Id="rId2" Type="http://schemas.openxmlformats.org/officeDocument/2006/relationships/oleObject" Target="../embeddings/oleObject522.bin"/><Relationship Id="rId16" Type="http://schemas.openxmlformats.org/officeDocument/2006/relationships/oleObject" Target="../embeddings/oleObject529.bin"/><Relationship Id="rId20" Type="http://schemas.openxmlformats.org/officeDocument/2006/relationships/oleObject" Target="../embeddings/oleObject531.bin"/><Relationship Id="rId1" Type="http://schemas.openxmlformats.org/officeDocument/2006/relationships/slideLayout" Target="../slideLayouts/slideLayout2.xml"/><Relationship Id="rId6" Type="http://schemas.openxmlformats.org/officeDocument/2006/relationships/oleObject" Target="../embeddings/oleObject524.bin"/><Relationship Id="rId11" Type="http://schemas.openxmlformats.org/officeDocument/2006/relationships/image" Target="../media/image477.wmf"/><Relationship Id="rId5" Type="http://schemas.openxmlformats.org/officeDocument/2006/relationships/image" Target="../media/image474.wmf"/><Relationship Id="rId15" Type="http://schemas.openxmlformats.org/officeDocument/2006/relationships/image" Target="../media/image479.wmf"/><Relationship Id="rId23" Type="http://schemas.openxmlformats.org/officeDocument/2006/relationships/image" Target="../media/image483.wmf"/><Relationship Id="rId10" Type="http://schemas.openxmlformats.org/officeDocument/2006/relationships/oleObject" Target="../embeddings/oleObject526.bin"/><Relationship Id="rId19" Type="http://schemas.openxmlformats.org/officeDocument/2006/relationships/image" Target="../media/image481.wmf"/><Relationship Id="rId4" Type="http://schemas.openxmlformats.org/officeDocument/2006/relationships/oleObject" Target="../embeddings/oleObject523.bin"/><Relationship Id="rId9" Type="http://schemas.openxmlformats.org/officeDocument/2006/relationships/image" Target="../media/image476.wmf"/><Relationship Id="rId14" Type="http://schemas.openxmlformats.org/officeDocument/2006/relationships/oleObject" Target="../embeddings/oleObject528.bin"/><Relationship Id="rId22" Type="http://schemas.openxmlformats.org/officeDocument/2006/relationships/oleObject" Target="../embeddings/oleObject532.bin"/></Relationships>
</file>

<file path=ppt/slides/_rels/slide85.xml.rels><?xml version="1.0" encoding="UTF-8" standalone="yes"?>
<Relationships xmlns="http://schemas.openxmlformats.org/package/2006/relationships"><Relationship Id="rId8" Type="http://schemas.openxmlformats.org/officeDocument/2006/relationships/oleObject" Target="../embeddings/oleObject536.bin"/><Relationship Id="rId3" Type="http://schemas.openxmlformats.org/officeDocument/2006/relationships/image" Target="../media/image484.wmf"/><Relationship Id="rId7" Type="http://schemas.openxmlformats.org/officeDocument/2006/relationships/image" Target="../media/image486.wmf"/><Relationship Id="rId2" Type="http://schemas.openxmlformats.org/officeDocument/2006/relationships/oleObject" Target="../embeddings/oleObject533.bin"/><Relationship Id="rId1" Type="http://schemas.openxmlformats.org/officeDocument/2006/relationships/slideLayout" Target="../slideLayouts/slideLayout2.xml"/><Relationship Id="rId6" Type="http://schemas.openxmlformats.org/officeDocument/2006/relationships/oleObject" Target="../embeddings/oleObject535.bin"/><Relationship Id="rId11" Type="http://schemas.openxmlformats.org/officeDocument/2006/relationships/image" Target="../media/image488.wmf"/><Relationship Id="rId5" Type="http://schemas.openxmlformats.org/officeDocument/2006/relationships/image" Target="../media/image485.wmf"/><Relationship Id="rId10" Type="http://schemas.openxmlformats.org/officeDocument/2006/relationships/oleObject" Target="../embeddings/oleObject537.bin"/><Relationship Id="rId4" Type="http://schemas.openxmlformats.org/officeDocument/2006/relationships/oleObject" Target="../embeddings/oleObject534.bin"/><Relationship Id="rId9" Type="http://schemas.openxmlformats.org/officeDocument/2006/relationships/image" Target="../media/image487.wmf"/></Relationships>
</file>

<file path=ppt/slides/_rels/slide86.xml.rels><?xml version="1.0" encoding="UTF-8" standalone="yes"?>
<Relationships xmlns="http://schemas.openxmlformats.org/package/2006/relationships"><Relationship Id="rId8" Type="http://schemas.openxmlformats.org/officeDocument/2006/relationships/oleObject" Target="../embeddings/oleObject541.bin"/><Relationship Id="rId3" Type="http://schemas.openxmlformats.org/officeDocument/2006/relationships/image" Target="../media/image489.wmf"/><Relationship Id="rId7" Type="http://schemas.openxmlformats.org/officeDocument/2006/relationships/image" Target="../media/image491.wmf"/><Relationship Id="rId2" Type="http://schemas.openxmlformats.org/officeDocument/2006/relationships/oleObject" Target="../embeddings/oleObject538.bin"/><Relationship Id="rId1" Type="http://schemas.openxmlformats.org/officeDocument/2006/relationships/slideLayout" Target="../slideLayouts/slideLayout2.xml"/><Relationship Id="rId6" Type="http://schemas.openxmlformats.org/officeDocument/2006/relationships/oleObject" Target="../embeddings/oleObject540.bin"/><Relationship Id="rId11" Type="http://schemas.openxmlformats.org/officeDocument/2006/relationships/image" Target="../media/image493.wmf"/><Relationship Id="rId5" Type="http://schemas.openxmlformats.org/officeDocument/2006/relationships/image" Target="../media/image490.wmf"/><Relationship Id="rId10" Type="http://schemas.openxmlformats.org/officeDocument/2006/relationships/oleObject" Target="../embeddings/oleObject542.bin"/><Relationship Id="rId4" Type="http://schemas.openxmlformats.org/officeDocument/2006/relationships/oleObject" Target="../embeddings/oleObject539.bin"/><Relationship Id="rId9" Type="http://schemas.openxmlformats.org/officeDocument/2006/relationships/image" Target="../media/image492.wmf"/></Relationships>
</file>

<file path=ppt/slides/_rels/slide87.xml.rels><?xml version="1.0" encoding="UTF-8" standalone="yes"?>
<Relationships xmlns="http://schemas.openxmlformats.org/package/2006/relationships"><Relationship Id="rId8" Type="http://schemas.openxmlformats.org/officeDocument/2006/relationships/oleObject" Target="../embeddings/oleObject546.bin"/><Relationship Id="rId3" Type="http://schemas.openxmlformats.org/officeDocument/2006/relationships/image" Target="../media/image494.wmf"/><Relationship Id="rId7" Type="http://schemas.openxmlformats.org/officeDocument/2006/relationships/image" Target="../media/image496.wmf"/><Relationship Id="rId2" Type="http://schemas.openxmlformats.org/officeDocument/2006/relationships/oleObject" Target="../embeddings/oleObject543.bin"/><Relationship Id="rId1" Type="http://schemas.openxmlformats.org/officeDocument/2006/relationships/slideLayout" Target="../slideLayouts/slideLayout2.xml"/><Relationship Id="rId6" Type="http://schemas.openxmlformats.org/officeDocument/2006/relationships/oleObject" Target="../embeddings/oleObject545.bin"/><Relationship Id="rId5" Type="http://schemas.openxmlformats.org/officeDocument/2006/relationships/image" Target="../media/image495.wmf"/><Relationship Id="rId4" Type="http://schemas.openxmlformats.org/officeDocument/2006/relationships/oleObject" Target="../embeddings/oleObject544.bin"/><Relationship Id="rId9" Type="http://schemas.openxmlformats.org/officeDocument/2006/relationships/image" Target="../media/image497.wmf"/></Relationships>
</file>

<file path=ppt/slides/_rels/slide88.xml.rels><?xml version="1.0" encoding="UTF-8" standalone="yes"?>
<Relationships xmlns="http://schemas.openxmlformats.org/package/2006/relationships"><Relationship Id="rId8" Type="http://schemas.openxmlformats.org/officeDocument/2006/relationships/oleObject" Target="../embeddings/oleObject550.bin"/><Relationship Id="rId3" Type="http://schemas.openxmlformats.org/officeDocument/2006/relationships/image" Target="../media/image498.wmf"/><Relationship Id="rId7" Type="http://schemas.openxmlformats.org/officeDocument/2006/relationships/image" Target="../media/image500.wmf"/><Relationship Id="rId2" Type="http://schemas.openxmlformats.org/officeDocument/2006/relationships/oleObject" Target="../embeddings/oleObject547.bin"/><Relationship Id="rId1" Type="http://schemas.openxmlformats.org/officeDocument/2006/relationships/slideLayout" Target="../slideLayouts/slideLayout2.xml"/><Relationship Id="rId6" Type="http://schemas.openxmlformats.org/officeDocument/2006/relationships/oleObject" Target="../embeddings/oleObject549.bin"/><Relationship Id="rId11" Type="http://schemas.openxmlformats.org/officeDocument/2006/relationships/image" Target="../media/image502.wmf"/><Relationship Id="rId5" Type="http://schemas.openxmlformats.org/officeDocument/2006/relationships/image" Target="../media/image499.wmf"/><Relationship Id="rId10" Type="http://schemas.openxmlformats.org/officeDocument/2006/relationships/oleObject" Target="../embeddings/oleObject551.bin"/><Relationship Id="rId4" Type="http://schemas.openxmlformats.org/officeDocument/2006/relationships/oleObject" Target="../embeddings/oleObject548.bin"/><Relationship Id="rId9" Type="http://schemas.openxmlformats.org/officeDocument/2006/relationships/image" Target="../media/image501.wmf"/></Relationships>
</file>

<file path=ppt/slides/_rels/slide89.xml.rels><?xml version="1.0" encoding="UTF-8" standalone="yes"?>
<Relationships xmlns="http://schemas.openxmlformats.org/package/2006/relationships"><Relationship Id="rId8" Type="http://schemas.openxmlformats.org/officeDocument/2006/relationships/oleObject" Target="../embeddings/oleObject555.bin"/><Relationship Id="rId13" Type="http://schemas.openxmlformats.org/officeDocument/2006/relationships/image" Target="../media/image508.wmf"/><Relationship Id="rId18" Type="http://schemas.openxmlformats.org/officeDocument/2006/relationships/oleObject" Target="../embeddings/oleObject560.bin"/><Relationship Id="rId26" Type="http://schemas.openxmlformats.org/officeDocument/2006/relationships/oleObject" Target="../embeddings/oleObject564.bin"/><Relationship Id="rId3" Type="http://schemas.openxmlformats.org/officeDocument/2006/relationships/image" Target="../media/image503.wmf"/><Relationship Id="rId21" Type="http://schemas.openxmlformats.org/officeDocument/2006/relationships/image" Target="../media/image512.wmf"/><Relationship Id="rId7" Type="http://schemas.openxmlformats.org/officeDocument/2006/relationships/image" Target="../media/image505.wmf"/><Relationship Id="rId12" Type="http://schemas.openxmlformats.org/officeDocument/2006/relationships/oleObject" Target="../embeddings/oleObject557.bin"/><Relationship Id="rId17" Type="http://schemas.openxmlformats.org/officeDocument/2006/relationships/image" Target="../media/image510.wmf"/><Relationship Id="rId25" Type="http://schemas.openxmlformats.org/officeDocument/2006/relationships/image" Target="../media/image514.wmf"/><Relationship Id="rId2" Type="http://schemas.openxmlformats.org/officeDocument/2006/relationships/oleObject" Target="../embeddings/oleObject552.bin"/><Relationship Id="rId16" Type="http://schemas.openxmlformats.org/officeDocument/2006/relationships/oleObject" Target="../embeddings/oleObject559.bin"/><Relationship Id="rId20" Type="http://schemas.openxmlformats.org/officeDocument/2006/relationships/oleObject" Target="../embeddings/oleObject561.bin"/><Relationship Id="rId29" Type="http://schemas.openxmlformats.org/officeDocument/2006/relationships/image" Target="../media/image516.wmf"/><Relationship Id="rId1" Type="http://schemas.openxmlformats.org/officeDocument/2006/relationships/slideLayout" Target="../slideLayouts/slideLayout2.xml"/><Relationship Id="rId6" Type="http://schemas.openxmlformats.org/officeDocument/2006/relationships/oleObject" Target="../embeddings/oleObject554.bin"/><Relationship Id="rId11" Type="http://schemas.openxmlformats.org/officeDocument/2006/relationships/image" Target="../media/image507.wmf"/><Relationship Id="rId24" Type="http://schemas.openxmlformats.org/officeDocument/2006/relationships/oleObject" Target="../embeddings/oleObject563.bin"/><Relationship Id="rId5" Type="http://schemas.openxmlformats.org/officeDocument/2006/relationships/image" Target="../media/image504.wmf"/><Relationship Id="rId15" Type="http://schemas.openxmlformats.org/officeDocument/2006/relationships/image" Target="../media/image509.wmf"/><Relationship Id="rId23" Type="http://schemas.openxmlformats.org/officeDocument/2006/relationships/image" Target="../media/image513.wmf"/><Relationship Id="rId28" Type="http://schemas.openxmlformats.org/officeDocument/2006/relationships/oleObject" Target="../embeddings/oleObject565.bin"/><Relationship Id="rId10" Type="http://schemas.openxmlformats.org/officeDocument/2006/relationships/oleObject" Target="../embeddings/oleObject556.bin"/><Relationship Id="rId19" Type="http://schemas.openxmlformats.org/officeDocument/2006/relationships/image" Target="../media/image511.wmf"/><Relationship Id="rId4" Type="http://schemas.openxmlformats.org/officeDocument/2006/relationships/oleObject" Target="../embeddings/oleObject553.bin"/><Relationship Id="rId9" Type="http://schemas.openxmlformats.org/officeDocument/2006/relationships/image" Target="../media/image506.wmf"/><Relationship Id="rId14" Type="http://schemas.openxmlformats.org/officeDocument/2006/relationships/oleObject" Target="../embeddings/oleObject558.bin"/><Relationship Id="rId22" Type="http://schemas.openxmlformats.org/officeDocument/2006/relationships/oleObject" Target="../embeddings/oleObject562.bin"/><Relationship Id="rId27" Type="http://schemas.openxmlformats.org/officeDocument/2006/relationships/image" Target="../media/image515.wmf"/></Relationships>
</file>

<file path=ppt/slides/_rels/slide9.xml.rels><?xml version="1.0" encoding="UTF-8" standalone="yes"?>
<Relationships xmlns="http://schemas.openxmlformats.org/package/2006/relationships"><Relationship Id="rId3" Type="http://schemas.openxmlformats.org/officeDocument/2006/relationships/image" Target="../media/image54.wmf"/><Relationship Id="rId7" Type="http://schemas.openxmlformats.org/officeDocument/2006/relationships/image" Target="../media/image56.wmf"/><Relationship Id="rId2" Type="http://schemas.openxmlformats.org/officeDocument/2006/relationships/oleObject" Target="../embeddings/oleObject61.bin"/><Relationship Id="rId1" Type="http://schemas.openxmlformats.org/officeDocument/2006/relationships/slideLayout" Target="../slideLayouts/slideLayout2.xml"/><Relationship Id="rId6" Type="http://schemas.openxmlformats.org/officeDocument/2006/relationships/oleObject" Target="../embeddings/oleObject63.bin"/><Relationship Id="rId5" Type="http://schemas.openxmlformats.org/officeDocument/2006/relationships/image" Target="../media/image55.wmf"/><Relationship Id="rId4" Type="http://schemas.openxmlformats.org/officeDocument/2006/relationships/oleObject" Target="../embeddings/oleObject62.bin"/></Relationships>
</file>

<file path=ppt/slides/_rels/slide90.xml.rels><?xml version="1.0" encoding="UTF-8" standalone="yes"?>
<Relationships xmlns="http://schemas.openxmlformats.org/package/2006/relationships"><Relationship Id="rId8" Type="http://schemas.openxmlformats.org/officeDocument/2006/relationships/oleObject" Target="../embeddings/oleObject569.bin"/><Relationship Id="rId3" Type="http://schemas.openxmlformats.org/officeDocument/2006/relationships/image" Target="../media/image517.wmf"/><Relationship Id="rId7" Type="http://schemas.openxmlformats.org/officeDocument/2006/relationships/image" Target="../media/image519.wmf"/><Relationship Id="rId2" Type="http://schemas.openxmlformats.org/officeDocument/2006/relationships/oleObject" Target="../embeddings/oleObject566.bin"/><Relationship Id="rId1" Type="http://schemas.openxmlformats.org/officeDocument/2006/relationships/slideLayout" Target="../slideLayouts/slideLayout2.xml"/><Relationship Id="rId6" Type="http://schemas.openxmlformats.org/officeDocument/2006/relationships/oleObject" Target="../embeddings/oleObject568.bin"/><Relationship Id="rId5" Type="http://schemas.openxmlformats.org/officeDocument/2006/relationships/image" Target="../media/image518.wmf"/><Relationship Id="rId4" Type="http://schemas.openxmlformats.org/officeDocument/2006/relationships/oleObject" Target="../embeddings/oleObject567.bin"/><Relationship Id="rId9" Type="http://schemas.openxmlformats.org/officeDocument/2006/relationships/image" Target="../media/image520.wmf"/></Relationships>
</file>

<file path=ppt/slides/_rels/slide91.xml.rels><?xml version="1.0" encoding="UTF-8" standalone="yes"?>
<Relationships xmlns="http://schemas.openxmlformats.org/package/2006/relationships"><Relationship Id="rId8" Type="http://schemas.openxmlformats.org/officeDocument/2006/relationships/oleObject" Target="../embeddings/oleObject573.bin"/><Relationship Id="rId13" Type="http://schemas.openxmlformats.org/officeDocument/2006/relationships/image" Target="../media/image526.wmf"/><Relationship Id="rId3" Type="http://schemas.openxmlformats.org/officeDocument/2006/relationships/image" Target="../media/image521.wmf"/><Relationship Id="rId7" Type="http://schemas.openxmlformats.org/officeDocument/2006/relationships/image" Target="../media/image523.wmf"/><Relationship Id="rId12" Type="http://schemas.openxmlformats.org/officeDocument/2006/relationships/oleObject" Target="../embeddings/oleObject575.bin"/><Relationship Id="rId2" Type="http://schemas.openxmlformats.org/officeDocument/2006/relationships/oleObject" Target="../embeddings/oleObject570.bin"/><Relationship Id="rId1" Type="http://schemas.openxmlformats.org/officeDocument/2006/relationships/slideLayout" Target="../slideLayouts/slideLayout2.xml"/><Relationship Id="rId6" Type="http://schemas.openxmlformats.org/officeDocument/2006/relationships/oleObject" Target="../embeddings/oleObject572.bin"/><Relationship Id="rId11" Type="http://schemas.openxmlformats.org/officeDocument/2006/relationships/image" Target="../media/image525.wmf"/><Relationship Id="rId5" Type="http://schemas.openxmlformats.org/officeDocument/2006/relationships/image" Target="../media/image522.wmf"/><Relationship Id="rId10" Type="http://schemas.openxmlformats.org/officeDocument/2006/relationships/oleObject" Target="../embeddings/oleObject574.bin"/><Relationship Id="rId4" Type="http://schemas.openxmlformats.org/officeDocument/2006/relationships/oleObject" Target="../embeddings/oleObject571.bin"/><Relationship Id="rId9" Type="http://schemas.openxmlformats.org/officeDocument/2006/relationships/image" Target="../media/image524.wmf"/></Relationships>
</file>

<file path=ppt/slides/_rels/slide92.xml.rels><?xml version="1.0" encoding="UTF-8" standalone="yes"?>
<Relationships xmlns="http://schemas.openxmlformats.org/package/2006/relationships"><Relationship Id="rId8" Type="http://schemas.openxmlformats.org/officeDocument/2006/relationships/oleObject" Target="../embeddings/oleObject579.bin"/><Relationship Id="rId3" Type="http://schemas.openxmlformats.org/officeDocument/2006/relationships/image" Target="../media/image527.wmf"/><Relationship Id="rId7" Type="http://schemas.openxmlformats.org/officeDocument/2006/relationships/image" Target="../media/image529.wmf"/><Relationship Id="rId2" Type="http://schemas.openxmlformats.org/officeDocument/2006/relationships/oleObject" Target="../embeddings/oleObject576.bin"/><Relationship Id="rId1" Type="http://schemas.openxmlformats.org/officeDocument/2006/relationships/slideLayout" Target="../slideLayouts/slideLayout2.xml"/><Relationship Id="rId6" Type="http://schemas.openxmlformats.org/officeDocument/2006/relationships/oleObject" Target="../embeddings/oleObject578.bin"/><Relationship Id="rId5" Type="http://schemas.openxmlformats.org/officeDocument/2006/relationships/image" Target="../media/image528.wmf"/><Relationship Id="rId4" Type="http://schemas.openxmlformats.org/officeDocument/2006/relationships/oleObject" Target="../embeddings/oleObject577.bin"/><Relationship Id="rId9" Type="http://schemas.openxmlformats.org/officeDocument/2006/relationships/image" Target="../media/image530.wmf"/></Relationships>
</file>

<file path=ppt/slides/_rels/slide93.xml.rels><?xml version="1.0" encoding="UTF-8" standalone="yes"?>
<Relationships xmlns="http://schemas.openxmlformats.org/package/2006/relationships"><Relationship Id="rId3" Type="http://schemas.openxmlformats.org/officeDocument/2006/relationships/image" Target="../media/image531.wmf"/><Relationship Id="rId2" Type="http://schemas.openxmlformats.org/officeDocument/2006/relationships/oleObject" Target="../embeddings/oleObject580.bin"/><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8" Type="http://schemas.openxmlformats.org/officeDocument/2006/relationships/image" Target="../media/image534.wmf"/><Relationship Id="rId3" Type="http://schemas.openxmlformats.org/officeDocument/2006/relationships/oleObject" Target="../embeddings/oleObject581.bin"/><Relationship Id="rId7" Type="http://schemas.openxmlformats.org/officeDocument/2006/relationships/oleObject" Target="../embeddings/oleObject583.bin"/><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33.wmf"/><Relationship Id="rId5" Type="http://schemas.openxmlformats.org/officeDocument/2006/relationships/oleObject" Target="../embeddings/oleObject582.bin"/><Relationship Id="rId10" Type="http://schemas.openxmlformats.org/officeDocument/2006/relationships/image" Target="../media/image535.wmf"/><Relationship Id="rId4" Type="http://schemas.openxmlformats.org/officeDocument/2006/relationships/image" Target="../media/image532.wmf"/><Relationship Id="rId9" Type="http://schemas.openxmlformats.org/officeDocument/2006/relationships/oleObject" Target="../embeddings/oleObject584.bin"/></Relationships>
</file>

<file path=ppt/slides/_rels/slide95.xml.rels><?xml version="1.0" encoding="UTF-8" standalone="yes"?>
<Relationships xmlns="http://schemas.openxmlformats.org/package/2006/relationships"><Relationship Id="rId8" Type="http://schemas.openxmlformats.org/officeDocument/2006/relationships/oleObject" Target="../embeddings/oleObject588.bin"/><Relationship Id="rId13" Type="http://schemas.openxmlformats.org/officeDocument/2006/relationships/image" Target="../media/image541.wmf"/><Relationship Id="rId3" Type="http://schemas.openxmlformats.org/officeDocument/2006/relationships/image" Target="../media/image536.wmf"/><Relationship Id="rId7" Type="http://schemas.openxmlformats.org/officeDocument/2006/relationships/image" Target="../media/image538.wmf"/><Relationship Id="rId12" Type="http://schemas.openxmlformats.org/officeDocument/2006/relationships/oleObject" Target="../embeddings/oleObject590.bin"/><Relationship Id="rId2" Type="http://schemas.openxmlformats.org/officeDocument/2006/relationships/oleObject" Target="../embeddings/oleObject585.bin"/><Relationship Id="rId1" Type="http://schemas.openxmlformats.org/officeDocument/2006/relationships/slideLayout" Target="../slideLayouts/slideLayout2.xml"/><Relationship Id="rId6" Type="http://schemas.openxmlformats.org/officeDocument/2006/relationships/oleObject" Target="../embeddings/oleObject587.bin"/><Relationship Id="rId11" Type="http://schemas.openxmlformats.org/officeDocument/2006/relationships/image" Target="../media/image540.wmf"/><Relationship Id="rId5" Type="http://schemas.openxmlformats.org/officeDocument/2006/relationships/image" Target="../media/image537.wmf"/><Relationship Id="rId15" Type="http://schemas.openxmlformats.org/officeDocument/2006/relationships/image" Target="../media/image542.wmf"/><Relationship Id="rId10" Type="http://schemas.openxmlformats.org/officeDocument/2006/relationships/oleObject" Target="../embeddings/oleObject589.bin"/><Relationship Id="rId4" Type="http://schemas.openxmlformats.org/officeDocument/2006/relationships/oleObject" Target="../embeddings/oleObject586.bin"/><Relationship Id="rId9" Type="http://schemas.openxmlformats.org/officeDocument/2006/relationships/image" Target="../media/image539.wmf"/><Relationship Id="rId14" Type="http://schemas.openxmlformats.org/officeDocument/2006/relationships/oleObject" Target="../embeddings/oleObject591.bin"/></Relationships>
</file>

<file path=ppt/slides/_rels/slide96.xml.rels><?xml version="1.0" encoding="UTF-8" standalone="yes"?>
<Relationships xmlns="http://schemas.openxmlformats.org/package/2006/relationships"><Relationship Id="rId8" Type="http://schemas.openxmlformats.org/officeDocument/2006/relationships/oleObject" Target="../embeddings/oleObject595.bin"/><Relationship Id="rId13" Type="http://schemas.openxmlformats.org/officeDocument/2006/relationships/image" Target="../media/image548.wmf"/><Relationship Id="rId3" Type="http://schemas.openxmlformats.org/officeDocument/2006/relationships/image" Target="../media/image543.wmf"/><Relationship Id="rId7" Type="http://schemas.openxmlformats.org/officeDocument/2006/relationships/image" Target="../media/image545.wmf"/><Relationship Id="rId12" Type="http://schemas.openxmlformats.org/officeDocument/2006/relationships/oleObject" Target="../embeddings/oleObject597.bin"/><Relationship Id="rId2" Type="http://schemas.openxmlformats.org/officeDocument/2006/relationships/oleObject" Target="../embeddings/oleObject592.bin"/><Relationship Id="rId1" Type="http://schemas.openxmlformats.org/officeDocument/2006/relationships/slideLayout" Target="../slideLayouts/slideLayout2.xml"/><Relationship Id="rId6" Type="http://schemas.openxmlformats.org/officeDocument/2006/relationships/oleObject" Target="../embeddings/oleObject594.bin"/><Relationship Id="rId11" Type="http://schemas.openxmlformats.org/officeDocument/2006/relationships/image" Target="../media/image547.wmf"/><Relationship Id="rId5" Type="http://schemas.openxmlformats.org/officeDocument/2006/relationships/image" Target="../media/image544.wmf"/><Relationship Id="rId10" Type="http://schemas.openxmlformats.org/officeDocument/2006/relationships/oleObject" Target="../embeddings/oleObject596.bin"/><Relationship Id="rId4" Type="http://schemas.openxmlformats.org/officeDocument/2006/relationships/oleObject" Target="../embeddings/oleObject593.bin"/><Relationship Id="rId9" Type="http://schemas.openxmlformats.org/officeDocument/2006/relationships/image" Target="../media/image546.wmf"/></Relationships>
</file>

<file path=ppt/slides/_rels/slide97.xml.rels><?xml version="1.0" encoding="UTF-8" standalone="yes"?>
<Relationships xmlns="http://schemas.openxmlformats.org/package/2006/relationships"><Relationship Id="rId8" Type="http://schemas.openxmlformats.org/officeDocument/2006/relationships/oleObject" Target="../embeddings/oleObject601.bin"/><Relationship Id="rId3" Type="http://schemas.openxmlformats.org/officeDocument/2006/relationships/image" Target="../media/image549.wmf"/><Relationship Id="rId7" Type="http://schemas.openxmlformats.org/officeDocument/2006/relationships/image" Target="../media/image551.wmf"/><Relationship Id="rId2" Type="http://schemas.openxmlformats.org/officeDocument/2006/relationships/oleObject" Target="../embeddings/oleObject598.bin"/><Relationship Id="rId1" Type="http://schemas.openxmlformats.org/officeDocument/2006/relationships/slideLayout" Target="../slideLayouts/slideLayout2.xml"/><Relationship Id="rId6" Type="http://schemas.openxmlformats.org/officeDocument/2006/relationships/oleObject" Target="../embeddings/oleObject600.bin"/><Relationship Id="rId5" Type="http://schemas.openxmlformats.org/officeDocument/2006/relationships/image" Target="../media/image550.wmf"/><Relationship Id="rId4" Type="http://schemas.openxmlformats.org/officeDocument/2006/relationships/oleObject" Target="../embeddings/oleObject599.bin"/><Relationship Id="rId9" Type="http://schemas.openxmlformats.org/officeDocument/2006/relationships/image" Target="../media/image552.wmf"/></Relationships>
</file>

<file path=ppt/slides/_rels/slide98.xml.rels><?xml version="1.0" encoding="UTF-8" standalone="yes"?>
<Relationships xmlns="http://schemas.openxmlformats.org/package/2006/relationships"><Relationship Id="rId3" Type="http://schemas.openxmlformats.org/officeDocument/2006/relationships/image" Target="../media/image553.wmf"/><Relationship Id="rId7" Type="http://schemas.openxmlformats.org/officeDocument/2006/relationships/image" Target="../media/image555.wmf"/><Relationship Id="rId2" Type="http://schemas.openxmlformats.org/officeDocument/2006/relationships/oleObject" Target="../embeddings/oleObject602.bin"/><Relationship Id="rId1" Type="http://schemas.openxmlformats.org/officeDocument/2006/relationships/slideLayout" Target="../slideLayouts/slideLayout2.xml"/><Relationship Id="rId6" Type="http://schemas.openxmlformats.org/officeDocument/2006/relationships/oleObject" Target="../embeddings/oleObject604.bin"/><Relationship Id="rId5" Type="http://schemas.openxmlformats.org/officeDocument/2006/relationships/image" Target="../media/image554.wmf"/><Relationship Id="rId4" Type="http://schemas.openxmlformats.org/officeDocument/2006/relationships/oleObject" Target="../embeddings/oleObject603.bin"/></Relationships>
</file>

<file path=ppt/slides/_rels/slide99.xml.rels><?xml version="1.0" encoding="UTF-8" standalone="yes"?>
<Relationships xmlns="http://schemas.openxmlformats.org/package/2006/relationships"><Relationship Id="rId8" Type="http://schemas.openxmlformats.org/officeDocument/2006/relationships/oleObject" Target="../embeddings/oleObject608.bin"/><Relationship Id="rId13" Type="http://schemas.openxmlformats.org/officeDocument/2006/relationships/image" Target="../media/image561.wmf"/><Relationship Id="rId3" Type="http://schemas.openxmlformats.org/officeDocument/2006/relationships/image" Target="../media/image556.wmf"/><Relationship Id="rId7" Type="http://schemas.openxmlformats.org/officeDocument/2006/relationships/image" Target="../media/image558.wmf"/><Relationship Id="rId12" Type="http://schemas.openxmlformats.org/officeDocument/2006/relationships/oleObject" Target="../embeddings/oleObject610.bin"/><Relationship Id="rId17" Type="http://schemas.openxmlformats.org/officeDocument/2006/relationships/image" Target="../media/image563.wmf"/><Relationship Id="rId2" Type="http://schemas.openxmlformats.org/officeDocument/2006/relationships/oleObject" Target="../embeddings/oleObject605.bin"/><Relationship Id="rId16" Type="http://schemas.openxmlformats.org/officeDocument/2006/relationships/oleObject" Target="../embeddings/oleObject612.bin"/><Relationship Id="rId1" Type="http://schemas.openxmlformats.org/officeDocument/2006/relationships/slideLayout" Target="../slideLayouts/slideLayout2.xml"/><Relationship Id="rId6" Type="http://schemas.openxmlformats.org/officeDocument/2006/relationships/oleObject" Target="../embeddings/oleObject607.bin"/><Relationship Id="rId11" Type="http://schemas.openxmlformats.org/officeDocument/2006/relationships/image" Target="../media/image560.wmf"/><Relationship Id="rId5" Type="http://schemas.openxmlformats.org/officeDocument/2006/relationships/image" Target="../media/image557.wmf"/><Relationship Id="rId15" Type="http://schemas.openxmlformats.org/officeDocument/2006/relationships/image" Target="../media/image562.wmf"/><Relationship Id="rId10" Type="http://schemas.openxmlformats.org/officeDocument/2006/relationships/oleObject" Target="../embeddings/oleObject609.bin"/><Relationship Id="rId4" Type="http://schemas.openxmlformats.org/officeDocument/2006/relationships/oleObject" Target="../embeddings/oleObject606.bin"/><Relationship Id="rId9" Type="http://schemas.openxmlformats.org/officeDocument/2006/relationships/image" Target="../media/image559.wmf"/><Relationship Id="rId14" Type="http://schemas.openxmlformats.org/officeDocument/2006/relationships/oleObject" Target="../embeddings/oleObject61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1071546"/>
            <a:ext cx="7772400" cy="1470025"/>
          </a:xfrm>
        </p:spPr>
        <p:txBody>
          <a:bodyPr>
            <a:normAutofit fontScale="90000"/>
          </a:bodyPr>
          <a:lstStyle/>
          <a:p>
            <a:r>
              <a:rPr lang="el-GR" sz="4800" dirty="0"/>
              <a:t>Αριθμητική Ανάλυση και Εφαρμογές</a:t>
            </a:r>
          </a:p>
        </p:txBody>
      </p:sp>
      <p:sp>
        <p:nvSpPr>
          <p:cNvPr id="3" name="2 - Υπότιτλος"/>
          <p:cNvSpPr>
            <a:spLocks noGrp="1"/>
          </p:cNvSpPr>
          <p:nvPr>
            <p:ph type="subTitle" idx="1"/>
          </p:nvPr>
        </p:nvSpPr>
        <p:spPr>
          <a:xfrm>
            <a:off x="1371600" y="4714884"/>
            <a:ext cx="6400800" cy="1143008"/>
          </a:xfrm>
        </p:spPr>
        <p:txBody>
          <a:bodyPr>
            <a:normAutofit/>
          </a:bodyPr>
          <a:lstStyle/>
          <a:p>
            <a:r>
              <a:rPr lang="el-GR" sz="2400" dirty="0">
                <a:solidFill>
                  <a:schemeClr val="tx1"/>
                </a:solidFill>
              </a:rPr>
              <a:t>Τμήμα Μηχανικών Επιστήμης Υλικών</a:t>
            </a:r>
          </a:p>
          <a:p>
            <a:r>
              <a:rPr lang="el-GR" sz="2400" dirty="0">
                <a:solidFill>
                  <a:schemeClr val="tx1"/>
                </a:solidFill>
              </a:rPr>
              <a:t>Ιωάννινα 20</a:t>
            </a:r>
            <a:r>
              <a:rPr lang="en-US" sz="2400" dirty="0">
                <a:solidFill>
                  <a:schemeClr val="tx1"/>
                </a:solidFill>
              </a:rPr>
              <a:t>23-2024</a:t>
            </a:r>
            <a:endParaRPr lang="el-GR" sz="2400" dirty="0">
              <a:solidFill>
                <a:schemeClr val="tx1"/>
              </a:solidFill>
            </a:endParaRPr>
          </a:p>
        </p:txBody>
      </p:sp>
      <p:sp>
        <p:nvSpPr>
          <p:cNvPr id="4" name="3 - TextBox"/>
          <p:cNvSpPr txBox="1"/>
          <p:nvPr/>
        </p:nvSpPr>
        <p:spPr>
          <a:xfrm>
            <a:off x="1928794" y="3571876"/>
            <a:ext cx="5286412" cy="800219"/>
          </a:xfrm>
          <a:prstGeom prst="rect">
            <a:avLst/>
          </a:prstGeom>
          <a:noFill/>
        </p:spPr>
        <p:txBody>
          <a:bodyPr wrap="square" rtlCol="0">
            <a:spAutoFit/>
          </a:bodyPr>
          <a:lstStyle/>
          <a:p>
            <a:pPr algn="ctr"/>
            <a:r>
              <a:rPr lang="el-GR" sz="2800" dirty="0">
                <a:solidFill>
                  <a:schemeClr val="tx1"/>
                </a:solidFill>
              </a:rPr>
              <a:t>Διδάσκων: Δημήτριος Ι. Φωτιάδης</a:t>
            </a:r>
          </a:p>
          <a:p>
            <a:endParaRPr lang="el-G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Παρεμβολή και </a:t>
            </a:r>
            <a:r>
              <a:rPr lang="el-GR" dirty="0" err="1"/>
              <a:t>παρεκβολή</a:t>
            </a:r>
            <a:endParaRPr lang="el-GR" dirty="0"/>
          </a:p>
        </p:txBody>
      </p:sp>
      <p:sp>
        <p:nvSpPr>
          <p:cNvPr id="3" name="2 - Θέση περιεχομένου"/>
          <p:cNvSpPr>
            <a:spLocks noGrp="1"/>
          </p:cNvSpPr>
          <p:nvPr>
            <p:ph idx="1"/>
          </p:nvPr>
        </p:nvSpPr>
        <p:spPr>
          <a:xfrm>
            <a:off x="457200" y="1420784"/>
            <a:ext cx="8229600" cy="4748400"/>
          </a:xfrm>
        </p:spPr>
        <p:txBody>
          <a:bodyPr/>
          <a:lstStyle/>
          <a:p>
            <a:r>
              <a:rPr lang="el-GR" sz="2200" dirty="0"/>
              <a:t>Η αναλυτική έκφραση των συντελεστών αυτών δίνεται από τις σχέσεις:</a:t>
            </a:r>
          </a:p>
          <a:p>
            <a:endParaRPr lang="el-GR" sz="2200" dirty="0"/>
          </a:p>
          <a:p>
            <a:pPr>
              <a:buNone/>
            </a:pPr>
            <a:endParaRPr lang="en-US" sz="2200" dirty="0"/>
          </a:p>
          <a:p>
            <a:pPr>
              <a:spcBef>
                <a:spcPts val="600"/>
              </a:spcBef>
              <a:buNone/>
            </a:pPr>
            <a:r>
              <a:rPr lang="en-US" sz="2200" dirty="0"/>
              <a:t>	</a:t>
            </a:r>
            <a:r>
              <a:rPr lang="el-GR" sz="2200" dirty="0"/>
              <a:t>όπου οι ορίζουσες</a:t>
            </a:r>
            <a:r>
              <a:rPr lang="en-US" sz="2200" dirty="0"/>
              <a:t>                                        </a:t>
            </a:r>
            <a:r>
              <a:rPr lang="el-GR" sz="2200" dirty="0"/>
              <a:t>προσδιορίζονται από την ορίζουσα</a:t>
            </a:r>
            <a:r>
              <a:rPr lang="en-US" sz="2200" dirty="0"/>
              <a:t>              </a:t>
            </a:r>
            <a:r>
              <a:rPr lang="el-GR" sz="2200" dirty="0"/>
              <a:t>αν την</a:t>
            </a:r>
            <a:r>
              <a:rPr lang="en-US" sz="2200" dirty="0"/>
              <a:t>             </a:t>
            </a:r>
            <a:r>
              <a:rPr lang="el-GR" sz="2200" dirty="0"/>
              <a:t>στήλη αυτής την αντικαταστήσουμε με το διάνυσμα </a:t>
            </a:r>
            <a:r>
              <a:rPr lang="en-US" sz="2200" dirty="0"/>
              <a:t>                                                </a:t>
            </a:r>
            <a:r>
              <a:rPr lang="el-GR" sz="2200" dirty="0"/>
              <a:t>δηλαδή από τις παρακάτω ορίζουσες:</a:t>
            </a:r>
          </a:p>
          <a:p>
            <a:endParaRPr lang="el-GR" dirty="0"/>
          </a:p>
        </p:txBody>
      </p:sp>
      <p:graphicFrame>
        <p:nvGraphicFramePr>
          <p:cNvPr id="9218" name="Object 2"/>
          <p:cNvGraphicFramePr>
            <a:graphicFrameLocks noChangeAspect="1"/>
          </p:cNvGraphicFramePr>
          <p:nvPr/>
        </p:nvGraphicFramePr>
        <p:xfrm>
          <a:off x="2673350" y="2187558"/>
          <a:ext cx="3797300" cy="709613"/>
        </p:xfrm>
        <a:graphic>
          <a:graphicData uri="http://schemas.openxmlformats.org/presentationml/2006/ole">
            <mc:AlternateContent xmlns:mc="http://schemas.openxmlformats.org/markup-compatibility/2006">
              <mc:Choice xmlns:v="urn:schemas-microsoft-com:vml" Requires="v">
                <p:oleObj name="Equation" r:id="rId2" imgW="2108160" imgH="393480" progId="Equation.DSMT4">
                  <p:embed/>
                </p:oleObj>
              </mc:Choice>
              <mc:Fallback>
                <p:oleObj name="Equation" r:id="rId2" imgW="2108160" imgH="39348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73350" y="2187558"/>
                        <a:ext cx="3797300" cy="709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219" name="Object 3"/>
          <p:cNvGraphicFramePr>
            <a:graphicFrameLocks noChangeAspect="1"/>
          </p:cNvGraphicFramePr>
          <p:nvPr/>
        </p:nvGraphicFramePr>
        <p:xfrm>
          <a:off x="3086256" y="2990844"/>
          <a:ext cx="2354263" cy="457200"/>
        </p:xfrm>
        <a:graphic>
          <a:graphicData uri="http://schemas.openxmlformats.org/presentationml/2006/ole">
            <mc:AlternateContent xmlns:mc="http://schemas.openxmlformats.org/markup-compatibility/2006">
              <mc:Choice xmlns:v="urn:schemas-microsoft-com:vml" Requires="v">
                <p:oleObj name="Equation" r:id="rId4" imgW="1307880" imgH="253800" progId="Equation.DSMT4">
                  <p:embed/>
                </p:oleObj>
              </mc:Choice>
              <mc:Fallback>
                <p:oleObj name="Equation" r:id="rId4" imgW="1307880" imgH="2538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86256" y="2990844"/>
                        <a:ext cx="23542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220" name="Object 4"/>
          <p:cNvGraphicFramePr>
            <a:graphicFrameLocks noChangeAspect="1"/>
          </p:cNvGraphicFramePr>
          <p:nvPr/>
        </p:nvGraphicFramePr>
        <p:xfrm>
          <a:off x="2063902" y="3364617"/>
          <a:ext cx="730250" cy="319088"/>
        </p:xfrm>
        <a:graphic>
          <a:graphicData uri="http://schemas.openxmlformats.org/presentationml/2006/ole">
            <mc:AlternateContent xmlns:mc="http://schemas.openxmlformats.org/markup-compatibility/2006">
              <mc:Choice xmlns:v="urn:schemas-microsoft-com:vml" Requires="v">
                <p:oleObj name="Equation" r:id="rId6" imgW="406080" imgH="177480" progId="Equation.DSMT4">
                  <p:embed/>
                </p:oleObj>
              </mc:Choice>
              <mc:Fallback>
                <p:oleObj name="Equation" r:id="rId6" imgW="406080" imgH="17748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63902" y="3364617"/>
                        <a:ext cx="730250" cy="319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221" name="Object 5"/>
          <p:cNvGraphicFramePr>
            <a:graphicFrameLocks noChangeAspect="1"/>
          </p:cNvGraphicFramePr>
          <p:nvPr/>
        </p:nvGraphicFramePr>
        <p:xfrm>
          <a:off x="3623377" y="3308172"/>
          <a:ext cx="709613" cy="458788"/>
        </p:xfrm>
        <a:graphic>
          <a:graphicData uri="http://schemas.openxmlformats.org/presentationml/2006/ole">
            <mc:AlternateContent xmlns:mc="http://schemas.openxmlformats.org/markup-compatibility/2006">
              <mc:Choice xmlns:v="urn:schemas-microsoft-com:vml" Requires="v">
                <p:oleObj name="Equation" r:id="rId8" imgW="393480" imgH="253800" progId="Equation.DSMT4">
                  <p:embed/>
                </p:oleObj>
              </mc:Choice>
              <mc:Fallback>
                <p:oleObj name="Equation" r:id="rId8" imgW="393480" imgH="253800" progId="Equation.DSMT4">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23377" y="3308172"/>
                        <a:ext cx="709613" cy="45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222" name="Object 6"/>
          <p:cNvGraphicFramePr>
            <a:graphicFrameLocks noChangeAspect="1"/>
          </p:cNvGraphicFramePr>
          <p:nvPr/>
        </p:nvGraphicFramePr>
        <p:xfrm>
          <a:off x="2770203" y="3611565"/>
          <a:ext cx="2933700" cy="504825"/>
        </p:xfrm>
        <a:graphic>
          <a:graphicData uri="http://schemas.openxmlformats.org/presentationml/2006/ole">
            <mc:AlternateContent xmlns:mc="http://schemas.openxmlformats.org/markup-compatibility/2006">
              <mc:Choice xmlns:v="urn:schemas-microsoft-com:vml" Requires="v">
                <p:oleObj name="Equation" r:id="rId10" imgW="1625400" imgH="279360" progId="Equation.DSMT4">
                  <p:embed/>
                </p:oleObj>
              </mc:Choice>
              <mc:Fallback>
                <p:oleObj name="Equation" r:id="rId10" imgW="1625400" imgH="279360" progId="Equation.DSMT4">
                  <p:embed/>
                  <p:pic>
                    <p:nvPicPr>
                      <p:cNvPr id="0"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770203" y="3611565"/>
                        <a:ext cx="2933700" cy="50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223" name="Object 7"/>
          <p:cNvGraphicFramePr>
            <a:graphicFrameLocks noChangeAspect="1"/>
          </p:cNvGraphicFramePr>
          <p:nvPr/>
        </p:nvGraphicFramePr>
        <p:xfrm>
          <a:off x="466725" y="4414838"/>
          <a:ext cx="8212138" cy="1738312"/>
        </p:xfrm>
        <a:graphic>
          <a:graphicData uri="http://schemas.openxmlformats.org/presentationml/2006/ole">
            <mc:AlternateContent xmlns:mc="http://schemas.openxmlformats.org/markup-compatibility/2006">
              <mc:Choice xmlns:v="urn:schemas-microsoft-com:vml" Requires="v">
                <p:oleObj name="Equation" r:id="rId12" imgW="4559040" imgH="965160" progId="Equation.DSMT4">
                  <p:embed/>
                </p:oleObj>
              </mc:Choice>
              <mc:Fallback>
                <p:oleObj name="Equation" r:id="rId12" imgW="4559040" imgH="965160" progId="Equation.DSMT4">
                  <p:embed/>
                  <p:pic>
                    <p:nvPicPr>
                      <p:cNvPr id="0" name="Picture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66725" y="4414838"/>
                        <a:ext cx="8212138" cy="173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Παρεμβολή για </a:t>
            </a:r>
            <a:r>
              <a:rPr lang="el-GR" dirty="0" err="1"/>
              <a:t>ισαπέχοντα</a:t>
            </a:r>
            <a:r>
              <a:rPr lang="el-GR" dirty="0"/>
              <a:t> σημεία</a:t>
            </a:r>
          </a:p>
        </p:txBody>
      </p:sp>
      <p:sp>
        <p:nvSpPr>
          <p:cNvPr id="3" name="2 - Θέση περιεχομένου"/>
          <p:cNvSpPr>
            <a:spLocks noGrp="1"/>
          </p:cNvSpPr>
          <p:nvPr>
            <p:ph idx="1"/>
          </p:nvPr>
        </p:nvSpPr>
        <p:spPr>
          <a:xfrm>
            <a:off x="457200" y="1420784"/>
            <a:ext cx="8229600" cy="4748400"/>
          </a:xfrm>
        </p:spPr>
        <p:txBody>
          <a:bodyPr>
            <a:normAutofit/>
          </a:bodyPr>
          <a:lstStyle/>
          <a:p>
            <a:pPr>
              <a:buNone/>
            </a:pPr>
            <a:r>
              <a:rPr lang="el-GR" sz="2200" b="1" dirty="0"/>
              <a:t>Παρεμβολή των προς τα εμπρός διαφορών του </a:t>
            </a:r>
            <a:r>
              <a:rPr lang="en-US" sz="2200" b="1" dirty="0"/>
              <a:t>Newton</a:t>
            </a:r>
            <a:endParaRPr lang="el-GR" sz="2200" b="1" dirty="0"/>
          </a:p>
          <a:p>
            <a:r>
              <a:rPr lang="el-GR" sz="2200" dirty="0"/>
              <a:t>Ο παραπάνω τύπος είναι γνωστός ως </a:t>
            </a:r>
            <a:r>
              <a:rPr lang="el-GR" sz="2200" b="1" dirty="0"/>
              <a:t>τύπος παρεμβολής των προς τα εμπρός διαφορών του </a:t>
            </a:r>
            <a:r>
              <a:rPr lang="en-US" sz="2200" b="1" dirty="0"/>
              <a:t>Newton</a:t>
            </a:r>
            <a:r>
              <a:rPr lang="el-GR" sz="2200" b="1" dirty="0"/>
              <a:t> </a:t>
            </a:r>
            <a:r>
              <a:rPr lang="el-GR" sz="2200" dirty="0"/>
              <a:t>ή </a:t>
            </a:r>
            <a:r>
              <a:rPr lang="el-GR" sz="2200" b="1" dirty="0"/>
              <a:t>πρώτος τύπος παρεμβολής των </a:t>
            </a:r>
            <a:r>
              <a:rPr lang="en-US" sz="2200" b="1" dirty="0"/>
              <a:t>Gregory - Newton</a:t>
            </a:r>
            <a:r>
              <a:rPr lang="en-US" sz="2200" dirty="0"/>
              <a:t>.</a:t>
            </a:r>
          </a:p>
          <a:p>
            <a:pPr>
              <a:spcBef>
                <a:spcPts val="1800"/>
              </a:spcBef>
            </a:pPr>
            <a:r>
              <a:rPr lang="el-GR" sz="2200" dirty="0"/>
              <a:t>Με βάση τα παραπάνω ο τύπος παρεμβολής των διαιρεμένων διαφορών του </a:t>
            </a:r>
            <a:r>
              <a:rPr lang="en-US" sz="2200" dirty="0"/>
              <a:t>Newton</a:t>
            </a:r>
            <a:r>
              <a:rPr lang="el-GR" sz="2200" dirty="0"/>
              <a:t> (5) μπορεί να γραφεί με την παρακάτω ισοδύναμη αναγωγική έκφραση:</a:t>
            </a:r>
          </a:p>
        </p:txBody>
      </p:sp>
      <p:graphicFrame>
        <p:nvGraphicFramePr>
          <p:cNvPr id="7170" name="Object 2"/>
          <p:cNvGraphicFramePr>
            <a:graphicFrameLocks noChangeAspect="1"/>
          </p:cNvGraphicFramePr>
          <p:nvPr/>
        </p:nvGraphicFramePr>
        <p:xfrm>
          <a:off x="1194594" y="4341825"/>
          <a:ext cx="6754813" cy="823913"/>
        </p:xfrm>
        <a:graphic>
          <a:graphicData uri="http://schemas.openxmlformats.org/presentationml/2006/ole">
            <mc:AlternateContent xmlns:mc="http://schemas.openxmlformats.org/markup-compatibility/2006">
              <mc:Choice xmlns:v="urn:schemas-microsoft-com:vml" Requires="v">
                <p:oleObj name="Equation" r:id="rId2" imgW="3746160" imgH="457200" progId="Equation.DSMT4">
                  <p:embed/>
                </p:oleObj>
              </mc:Choice>
              <mc:Fallback>
                <p:oleObj name="Equation" r:id="rId2" imgW="3746160" imgH="4572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4594" y="4341825"/>
                        <a:ext cx="6754813"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Παρεμβολή για </a:t>
            </a:r>
            <a:r>
              <a:rPr lang="el-GR" dirty="0" err="1"/>
              <a:t>ισαπέχοντα</a:t>
            </a:r>
            <a:r>
              <a:rPr lang="el-GR" dirty="0"/>
              <a:t> σημεία</a:t>
            </a:r>
          </a:p>
        </p:txBody>
      </p:sp>
      <p:sp>
        <p:nvSpPr>
          <p:cNvPr id="3" name="2 - Θέση περιεχομένου"/>
          <p:cNvSpPr>
            <a:spLocks noGrp="1"/>
          </p:cNvSpPr>
          <p:nvPr>
            <p:ph idx="1"/>
          </p:nvPr>
        </p:nvSpPr>
        <p:spPr>
          <a:xfrm>
            <a:off x="457200" y="1420784"/>
            <a:ext cx="8229600" cy="4748400"/>
          </a:xfrm>
        </p:spPr>
        <p:txBody>
          <a:bodyPr>
            <a:normAutofit/>
          </a:bodyPr>
          <a:lstStyle/>
          <a:p>
            <a:pPr>
              <a:buNone/>
            </a:pPr>
            <a:r>
              <a:rPr lang="el-GR" sz="2200" b="1" dirty="0"/>
              <a:t>Παρεμβολή των προς τα εμπρός διαφορών του </a:t>
            </a:r>
            <a:r>
              <a:rPr lang="en-US" sz="2200" b="1" dirty="0"/>
              <a:t>Newton</a:t>
            </a:r>
            <a:endParaRPr lang="el-GR" sz="2200" b="1" dirty="0"/>
          </a:p>
          <a:p>
            <a:r>
              <a:rPr lang="el-GR" sz="2200" dirty="0"/>
              <a:t>Όσον αφορά στο σφάλμα του τύπου (4) ισχύει το παρακάτω θεώρημα το οποίο συμφωνεί με το Θεώρημα 6.5.</a:t>
            </a:r>
          </a:p>
          <a:p>
            <a:pPr>
              <a:spcBef>
                <a:spcPts val="1800"/>
              </a:spcBef>
            </a:pPr>
            <a:r>
              <a:rPr lang="el-GR" sz="2200" b="1" dirty="0"/>
              <a:t>Θεώρημα 6.6  </a:t>
            </a:r>
            <a:r>
              <a:rPr lang="el-GR" sz="2200" dirty="0"/>
              <a:t>Αν η            έχει παραγώγους μέχρι              τάξης και αυτές είναι συνεχείς συναρτήσεις στο κλειστό διάστημα                      τότε για κάθε σημείο      που ανήκει στο διάστημα      υπάρχει ένα σημείο      στο διάστημα      έτσι ώστε για τη διόρθωση του πρώτου τύπου παρεμβολής των </a:t>
            </a:r>
            <a:r>
              <a:rPr lang="en-US" sz="2200" dirty="0"/>
              <a:t>Gregory – Newton</a:t>
            </a:r>
            <a:r>
              <a:rPr lang="el-GR" sz="2200" dirty="0"/>
              <a:t>             που ορίζεται από τα </a:t>
            </a:r>
            <a:r>
              <a:rPr lang="el-GR" sz="2200" dirty="0" err="1"/>
              <a:t>ισαπέχοντα</a:t>
            </a:r>
            <a:r>
              <a:rPr lang="el-GR" sz="2200" dirty="0"/>
              <a:t> με σταθερό βήμα      σημεία παρεμβολής               και τις συναρτησιακές τιμές                                       να ισχύει ότι:</a:t>
            </a:r>
          </a:p>
        </p:txBody>
      </p:sp>
      <p:graphicFrame>
        <p:nvGraphicFramePr>
          <p:cNvPr id="8194" name="Object 2"/>
          <p:cNvGraphicFramePr>
            <a:graphicFrameLocks noChangeAspect="1"/>
          </p:cNvGraphicFramePr>
          <p:nvPr/>
        </p:nvGraphicFramePr>
        <p:xfrm>
          <a:off x="3111480" y="2754309"/>
          <a:ext cx="661988" cy="455613"/>
        </p:xfrm>
        <a:graphic>
          <a:graphicData uri="http://schemas.openxmlformats.org/presentationml/2006/ole">
            <mc:AlternateContent xmlns:mc="http://schemas.openxmlformats.org/markup-compatibility/2006">
              <mc:Choice xmlns:v="urn:schemas-microsoft-com:vml" Requires="v">
                <p:oleObj name="Equation" r:id="rId2" imgW="368280" imgH="253800" progId="Equation.DSMT4">
                  <p:embed/>
                </p:oleObj>
              </mc:Choice>
              <mc:Fallback>
                <p:oleObj name="Equation" r:id="rId2" imgW="368280" imgH="2538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1480" y="2754309"/>
                        <a:ext cx="661988"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195" name="Object 3"/>
          <p:cNvGraphicFramePr>
            <a:graphicFrameLocks noChangeAspect="1"/>
          </p:cNvGraphicFramePr>
          <p:nvPr/>
        </p:nvGraphicFramePr>
        <p:xfrm>
          <a:off x="6560470" y="2735253"/>
          <a:ext cx="777875" cy="457200"/>
        </p:xfrm>
        <a:graphic>
          <a:graphicData uri="http://schemas.openxmlformats.org/presentationml/2006/ole">
            <mc:AlternateContent xmlns:mc="http://schemas.openxmlformats.org/markup-compatibility/2006">
              <mc:Choice xmlns:v="urn:schemas-microsoft-com:vml" Requires="v">
                <p:oleObj name="Equation" r:id="rId4" imgW="431640" imgH="253800" progId="Equation.DSMT4">
                  <p:embed/>
                </p:oleObj>
              </mc:Choice>
              <mc:Fallback>
                <p:oleObj name="Equation" r:id="rId4" imgW="431640" imgH="2538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60470" y="2735253"/>
                        <a:ext cx="777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196" name="Object 4"/>
          <p:cNvGraphicFramePr>
            <a:graphicFrameLocks noChangeAspect="1"/>
          </p:cNvGraphicFramePr>
          <p:nvPr/>
        </p:nvGraphicFramePr>
        <p:xfrm>
          <a:off x="7310475" y="3063870"/>
          <a:ext cx="1416050" cy="457200"/>
        </p:xfrm>
        <a:graphic>
          <a:graphicData uri="http://schemas.openxmlformats.org/presentationml/2006/ole">
            <mc:AlternateContent xmlns:mc="http://schemas.openxmlformats.org/markup-compatibility/2006">
              <mc:Choice xmlns:v="urn:schemas-microsoft-com:vml" Requires="v">
                <p:oleObj name="Equation" r:id="rId6" imgW="787320" imgH="253800" progId="Equation.DSMT4">
                  <p:embed/>
                </p:oleObj>
              </mc:Choice>
              <mc:Fallback>
                <p:oleObj name="Equation" r:id="rId6" imgW="787320" imgH="25380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10475" y="3063870"/>
                        <a:ext cx="14160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197" name="Object 5"/>
          <p:cNvGraphicFramePr>
            <a:graphicFrameLocks noChangeAspect="1"/>
          </p:cNvGraphicFramePr>
          <p:nvPr/>
        </p:nvGraphicFramePr>
        <p:xfrm>
          <a:off x="3355961" y="3502026"/>
          <a:ext cx="230188" cy="252413"/>
        </p:xfrm>
        <a:graphic>
          <a:graphicData uri="http://schemas.openxmlformats.org/presentationml/2006/ole">
            <mc:AlternateContent xmlns:mc="http://schemas.openxmlformats.org/markup-compatibility/2006">
              <mc:Choice xmlns:v="urn:schemas-microsoft-com:vml" Requires="v">
                <p:oleObj name="Equation" r:id="rId8" imgW="126720" imgH="139680" progId="Equation.DSMT4">
                  <p:embed/>
                </p:oleObj>
              </mc:Choice>
              <mc:Fallback>
                <p:oleObj name="Equation" r:id="rId8" imgW="126720" imgH="139680" progId="Equation.DSMT4">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55961" y="3502026"/>
                        <a:ext cx="230188" cy="252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198" name="Object 6"/>
          <p:cNvGraphicFramePr>
            <a:graphicFrameLocks noChangeAspect="1"/>
          </p:cNvGraphicFramePr>
          <p:nvPr/>
        </p:nvGraphicFramePr>
        <p:xfrm>
          <a:off x="6647071" y="3465513"/>
          <a:ext cx="273050" cy="273050"/>
        </p:xfrm>
        <a:graphic>
          <a:graphicData uri="http://schemas.openxmlformats.org/presentationml/2006/ole">
            <mc:AlternateContent xmlns:mc="http://schemas.openxmlformats.org/markup-compatibility/2006">
              <mc:Choice xmlns:v="urn:schemas-microsoft-com:vml" Requires="v">
                <p:oleObj name="Equation" r:id="rId10" imgW="152280" imgH="152280" progId="Equation.DSMT4">
                  <p:embed/>
                </p:oleObj>
              </mc:Choice>
              <mc:Fallback>
                <p:oleObj name="Equation" r:id="rId10" imgW="152280" imgH="152280" progId="Equation.DSMT4">
                  <p:embed/>
                  <p:pic>
                    <p:nvPicPr>
                      <p:cNvPr id="0"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647071" y="3465513"/>
                        <a:ext cx="273050" cy="27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199" name="Object 7"/>
          <p:cNvGraphicFramePr>
            <a:graphicFrameLocks noChangeAspect="1"/>
          </p:cNvGraphicFramePr>
          <p:nvPr/>
        </p:nvGraphicFramePr>
        <p:xfrm>
          <a:off x="1749210" y="3789372"/>
          <a:ext cx="230188" cy="369888"/>
        </p:xfrm>
        <a:graphic>
          <a:graphicData uri="http://schemas.openxmlformats.org/presentationml/2006/ole">
            <mc:AlternateContent xmlns:mc="http://schemas.openxmlformats.org/markup-compatibility/2006">
              <mc:Choice xmlns:v="urn:schemas-microsoft-com:vml" Requires="v">
                <p:oleObj name="Equation" r:id="rId12" imgW="126720" imgH="203040" progId="Equation.DSMT4">
                  <p:embed/>
                </p:oleObj>
              </mc:Choice>
              <mc:Fallback>
                <p:oleObj name="Equation" r:id="rId12" imgW="126720" imgH="203040" progId="Equation.DSMT4">
                  <p:embed/>
                  <p:pic>
                    <p:nvPicPr>
                      <p:cNvPr id="0" name="Picture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749210" y="3789372"/>
                        <a:ext cx="230188"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200" name="Object 8"/>
          <p:cNvGraphicFramePr>
            <a:graphicFrameLocks noChangeAspect="1"/>
          </p:cNvGraphicFramePr>
          <p:nvPr/>
        </p:nvGraphicFramePr>
        <p:xfrm>
          <a:off x="3728677" y="3813184"/>
          <a:ext cx="273050" cy="273050"/>
        </p:xfrm>
        <a:graphic>
          <a:graphicData uri="http://schemas.openxmlformats.org/presentationml/2006/ole">
            <mc:AlternateContent xmlns:mc="http://schemas.openxmlformats.org/markup-compatibility/2006">
              <mc:Choice xmlns:v="urn:schemas-microsoft-com:vml" Requires="v">
                <p:oleObj name="Equation" r:id="rId14" imgW="152280" imgH="152280" progId="Equation.DSMT4">
                  <p:embed/>
                </p:oleObj>
              </mc:Choice>
              <mc:Fallback>
                <p:oleObj name="Equation" r:id="rId14" imgW="152280" imgH="152280" progId="Equation.DSMT4">
                  <p:embed/>
                  <p:pic>
                    <p:nvPicPr>
                      <p:cNvPr id="0" name="Picture 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728677" y="3813184"/>
                        <a:ext cx="273050" cy="27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201" name="Object 9"/>
          <p:cNvGraphicFramePr>
            <a:graphicFrameLocks noChangeAspect="1"/>
          </p:cNvGraphicFramePr>
          <p:nvPr/>
        </p:nvGraphicFramePr>
        <p:xfrm>
          <a:off x="5788933" y="4065602"/>
          <a:ext cx="709613" cy="458788"/>
        </p:xfrm>
        <a:graphic>
          <a:graphicData uri="http://schemas.openxmlformats.org/presentationml/2006/ole">
            <mc:AlternateContent xmlns:mc="http://schemas.openxmlformats.org/markup-compatibility/2006">
              <mc:Choice xmlns:v="urn:schemas-microsoft-com:vml" Requires="v">
                <p:oleObj name="Equation" r:id="rId16" imgW="393480" imgH="253800" progId="Equation.DSMT4">
                  <p:embed/>
                </p:oleObj>
              </mc:Choice>
              <mc:Fallback>
                <p:oleObj name="Equation" r:id="rId16" imgW="393480" imgH="253800" progId="Equation.DSMT4">
                  <p:embed/>
                  <p:pic>
                    <p:nvPicPr>
                      <p:cNvPr id="0" name="Picture 9"/>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788933" y="4065602"/>
                        <a:ext cx="709613" cy="45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202" name="Object 10"/>
          <p:cNvGraphicFramePr>
            <a:graphicFrameLocks noChangeAspect="1"/>
          </p:cNvGraphicFramePr>
          <p:nvPr/>
        </p:nvGraphicFramePr>
        <p:xfrm>
          <a:off x="4681718" y="4455072"/>
          <a:ext cx="230188" cy="322263"/>
        </p:xfrm>
        <a:graphic>
          <a:graphicData uri="http://schemas.openxmlformats.org/presentationml/2006/ole">
            <mc:AlternateContent xmlns:mc="http://schemas.openxmlformats.org/markup-compatibility/2006">
              <mc:Choice xmlns:v="urn:schemas-microsoft-com:vml" Requires="v">
                <p:oleObj name="Equation" r:id="rId18" imgW="126720" imgH="177480" progId="Equation.DSMT4">
                  <p:embed/>
                </p:oleObj>
              </mc:Choice>
              <mc:Fallback>
                <p:oleObj name="Equation" r:id="rId18" imgW="126720" imgH="177480" progId="Equation.DSMT4">
                  <p:embed/>
                  <p:pic>
                    <p:nvPicPr>
                      <p:cNvPr id="0" name="Picture 10"/>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681718" y="4455072"/>
                        <a:ext cx="230188" cy="322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203" name="Object 11"/>
          <p:cNvGraphicFramePr>
            <a:graphicFrameLocks noChangeAspect="1"/>
          </p:cNvGraphicFramePr>
          <p:nvPr/>
        </p:nvGraphicFramePr>
        <p:xfrm>
          <a:off x="7352280" y="4395807"/>
          <a:ext cx="1371600" cy="457200"/>
        </p:xfrm>
        <a:graphic>
          <a:graphicData uri="http://schemas.openxmlformats.org/presentationml/2006/ole">
            <mc:AlternateContent xmlns:mc="http://schemas.openxmlformats.org/markup-compatibility/2006">
              <mc:Choice xmlns:v="urn:schemas-microsoft-com:vml" Requires="v">
                <p:oleObj name="Equation" r:id="rId20" imgW="761760" imgH="253800" progId="Equation.DSMT4">
                  <p:embed/>
                </p:oleObj>
              </mc:Choice>
              <mc:Fallback>
                <p:oleObj name="Equation" r:id="rId20" imgW="761760" imgH="253800" progId="Equation.DSMT4">
                  <p:embed/>
                  <p:pic>
                    <p:nvPicPr>
                      <p:cNvPr id="0" name="Picture 11"/>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7352280" y="4395807"/>
                        <a:ext cx="137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204" name="Object 12"/>
          <p:cNvGraphicFramePr>
            <a:graphicFrameLocks noChangeAspect="1"/>
          </p:cNvGraphicFramePr>
          <p:nvPr/>
        </p:nvGraphicFramePr>
        <p:xfrm>
          <a:off x="4098422" y="4738359"/>
          <a:ext cx="2374900" cy="457200"/>
        </p:xfrm>
        <a:graphic>
          <a:graphicData uri="http://schemas.openxmlformats.org/presentationml/2006/ole">
            <mc:AlternateContent xmlns:mc="http://schemas.openxmlformats.org/markup-compatibility/2006">
              <mc:Choice xmlns:v="urn:schemas-microsoft-com:vml" Requires="v">
                <p:oleObj name="Equation" r:id="rId22" imgW="1320480" imgH="253800" progId="Equation.DSMT4">
                  <p:embed/>
                </p:oleObj>
              </mc:Choice>
              <mc:Fallback>
                <p:oleObj name="Equation" r:id="rId22" imgW="1320480" imgH="253800" progId="Equation.DSMT4">
                  <p:embed/>
                  <p:pic>
                    <p:nvPicPr>
                      <p:cNvPr id="0" name="Picture 12"/>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4098422" y="4738359"/>
                        <a:ext cx="23749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205" name="Object 13"/>
          <p:cNvGraphicFramePr>
            <a:graphicFrameLocks noChangeAspect="1"/>
          </p:cNvGraphicFramePr>
          <p:nvPr/>
        </p:nvGraphicFramePr>
        <p:xfrm>
          <a:off x="2603500" y="5270536"/>
          <a:ext cx="3937000" cy="823913"/>
        </p:xfrm>
        <a:graphic>
          <a:graphicData uri="http://schemas.openxmlformats.org/presentationml/2006/ole">
            <mc:AlternateContent xmlns:mc="http://schemas.openxmlformats.org/markup-compatibility/2006">
              <mc:Choice xmlns:v="urn:schemas-microsoft-com:vml" Requires="v">
                <p:oleObj name="Equation" r:id="rId24" imgW="2184120" imgH="457200" progId="Equation.DSMT4">
                  <p:embed/>
                </p:oleObj>
              </mc:Choice>
              <mc:Fallback>
                <p:oleObj name="Equation" r:id="rId24" imgW="2184120" imgH="457200" progId="Equation.DSMT4">
                  <p:embed/>
                  <p:pic>
                    <p:nvPicPr>
                      <p:cNvPr id="0" name="Picture 13"/>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2603500" y="5270536"/>
                        <a:ext cx="39370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Παρεμβολή για </a:t>
            </a:r>
            <a:r>
              <a:rPr lang="el-GR" dirty="0" err="1"/>
              <a:t>ισαπέχοντα</a:t>
            </a:r>
            <a:r>
              <a:rPr lang="el-GR" dirty="0"/>
              <a:t> σημεία</a:t>
            </a:r>
          </a:p>
        </p:txBody>
      </p:sp>
      <p:sp>
        <p:nvSpPr>
          <p:cNvPr id="3" name="2 - Θέση περιεχομένου"/>
          <p:cNvSpPr>
            <a:spLocks noGrp="1"/>
          </p:cNvSpPr>
          <p:nvPr>
            <p:ph idx="1"/>
          </p:nvPr>
        </p:nvSpPr>
        <p:spPr>
          <a:xfrm>
            <a:off x="457200" y="1420784"/>
            <a:ext cx="8229600" cy="4748400"/>
          </a:xfrm>
        </p:spPr>
        <p:txBody>
          <a:bodyPr>
            <a:normAutofit/>
          </a:bodyPr>
          <a:lstStyle/>
          <a:p>
            <a:pPr marL="0" indent="0">
              <a:buNone/>
            </a:pPr>
            <a:r>
              <a:rPr lang="el-GR" sz="2200" b="1" dirty="0"/>
              <a:t>Παρεμβολή των προς τα εμπρός διαφορών του </a:t>
            </a:r>
            <a:r>
              <a:rPr lang="en-US" sz="2200" b="1" dirty="0"/>
              <a:t>Newton</a:t>
            </a:r>
            <a:endParaRPr lang="el-GR" sz="2200" b="1" dirty="0"/>
          </a:p>
          <a:p>
            <a:r>
              <a:rPr lang="el-GR" sz="2200" b="1" dirty="0"/>
              <a:t>Πόρισμα: </a:t>
            </a:r>
            <a:r>
              <a:rPr lang="el-GR" sz="2200" dirty="0"/>
              <a:t>Αν η            έχει παραγώγους μέχρι              τάξης και αυτές είναι συνεχείς συναρτήσεις  στο κλειστό διάστημα            τότε για κάθε σημείο      που ανήκει  στο διάστημα       υπάρχει ένα σημείο      στο διάστημα       έτσι ώστε για τη διόρθωση του πρώτου τύπου παρεμβολής των </a:t>
            </a:r>
            <a:r>
              <a:rPr lang="en-US" sz="2200" dirty="0"/>
              <a:t>Gregory – Newton</a:t>
            </a:r>
            <a:r>
              <a:rPr lang="el-GR" sz="2200" dirty="0"/>
              <a:t>             που ορίζεται από τα </a:t>
            </a:r>
            <a:r>
              <a:rPr lang="el-GR" sz="2200" dirty="0" err="1"/>
              <a:t>ισαπέχοντα</a:t>
            </a:r>
            <a:r>
              <a:rPr lang="el-GR" sz="2200" dirty="0"/>
              <a:t> με σταθερό βήμα      σημεία παρεμβολής               και τις συναρτησιακές τιμές                                       να ισχύει ότι:</a:t>
            </a:r>
            <a:endParaRPr lang="el-GR" sz="2200" b="1" dirty="0"/>
          </a:p>
          <a:p>
            <a:endParaRPr lang="el-GR" sz="2200" dirty="0"/>
          </a:p>
        </p:txBody>
      </p:sp>
      <p:graphicFrame>
        <p:nvGraphicFramePr>
          <p:cNvPr id="9218" name="Object 2"/>
          <p:cNvGraphicFramePr>
            <a:graphicFrameLocks noChangeAspect="1"/>
          </p:cNvGraphicFramePr>
          <p:nvPr/>
        </p:nvGraphicFramePr>
        <p:xfrm>
          <a:off x="2600298" y="1833717"/>
          <a:ext cx="661988" cy="455613"/>
        </p:xfrm>
        <a:graphic>
          <a:graphicData uri="http://schemas.openxmlformats.org/presentationml/2006/ole">
            <mc:AlternateContent xmlns:mc="http://schemas.openxmlformats.org/markup-compatibility/2006">
              <mc:Choice xmlns:v="urn:schemas-microsoft-com:vml" Requires="v">
                <p:oleObj name="Equation" r:id="rId2" imgW="368280" imgH="253800" progId="Equation.DSMT4">
                  <p:embed/>
                </p:oleObj>
              </mc:Choice>
              <mc:Fallback>
                <p:oleObj name="Equation" r:id="rId2" imgW="368280" imgH="2538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0298" y="1833717"/>
                        <a:ext cx="661988"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219" name="Object 3"/>
          <p:cNvGraphicFramePr>
            <a:graphicFrameLocks noChangeAspect="1"/>
          </p:cNvGraphicFramePr>
          <p:nvPr/>
        </p:nvGraphicFramePr>
        <p:xfrm>
          <a:off x="6046642" y="1831071"/>
          <a:ext cx="777875" cy="457200"/>
        </p:xfrm>
        <a:graphic>
          <a:graphicData uri="http://schemas.openxmlformats.org/presentationml/2006/ole">
            <mc:AlternateContent xmlns:mc="http://schemas.openxmlformats.org/markup-compatibility/2006">
              <mc:Choice xmlns:v="urn:schemas-microsoft-com:vml" Requires="v">
                <p:oleObj name="Equation" r:id="rId4" imgW="431640" imgH="253800" progId="Equation.DSMT4">
                  <p:embed/>
                </p:oleObj>
              </mc:Choice>
              <mc:Fallback>
                <p:oleObj name="Equation" r:id="rId4" imgW="431640" imgH="2538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46642" y="1831071"/>
                        <a:ext cx="777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220" name="Object 4"/>
          <p:cNvGraphicFramePr>
            <a:graphicFrameLocks noChangeAspect="1"/>
          </p:cNvGraphicFramePr>
          <p:nvPr/>
        </p:nvGraphicFramePr>
        <p:xfrm>
          <a:off x="7431303" y="2173623"/>
          <a:ext cx="1303338" cy="457200"/>
        </p:xfrm>
        <a:graphic>
          <a:graphicData uri="http://schemas.openxmlformats.org/presentationml/2006/ole">
            <mc:AlternateContent xmlns:mc="http://schemas.openxmlformats.org/markup-compatibility/2006">
              <mc:Choice xmlns:v="urn:schemas-microsoft-com:vml" Requires="v">
                <p:oleObj name="Equation" r:id="rId6" imgW="723600" imgH="253800" progId="Equation.DSMT4">
                  <p:embed/>
                </p:oleObj>
              </mc:Choice>
              <mc:Fallback>
                <p:oleObj name="Equation" r:id="rId6" imgW="723600" imgH="25380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31303" y="2173623"/>
                        <a:ext cx="13033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221" name="Object 5"/>
          <p:cNvGraphicFramePr>
            <a:graphicFrameLocks noChangeAspect="1"/>
          </p:cNvGraphicFramePr>
          <p:nvPr/>
        </p:nvGraphicFramePr>
        <p:xfrm>
          <a:off x="3344672" y="2600490"/>
          <a:ext cx="230188" cy="252413"/>
        </p:xfrm>
        <a:graphic>
          <a:graphicData uri="http://schemas.openxmlformats.org/presentationml/2006/ole">
            <mc:AlternateContent xmlns:mc="http://schemas.openxmlformats.org/markup-compatibility/2006">
              <mc:Choice xmlns:v="urn:schemas-microsoft-com:vml" Requires="v">
                <p:oleObj name="Equation" r:id="rId8" imgW="126720" imgH="139680" progId="Equation.DSMT4">
                  <p:embed/>
                </p:oleObj>
              </mc:Choice>
              <mc:Fallback>
                <p:oleObj name="Equation" r:id="rId8" imgW="126720" imgH="139680" progId="Equation.DSMT4">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44672" y="2600490"/>
                        <a:ext cx="230188" cy="252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222" name="Object 6"/>
          <p:cNvGraphicFramePr>
            <a:graphicFrameLocks noChangeAspect="1"/>
          </p:cNvGraphicFramePr>
          <p:nvPr/>
        </p:nvGraphicFramePr>
        <p:xfrm>
          <a:off x="6762780" y="2589201"/>
          <a:ext cx="273050" cy="273050"/>
        </p:xfrm>
        <a:graphic>
          <a:graphicData uri="http://schemas.openxmlformats.org/presentationml/2006/ole">
            <mc:AlternateContent xmlns:mc="http://schemas.openxmlformats.org/markup-compatibility/2006">
              <mc:Choice xmlns:v="urn:schemas-microsoft-com:vml" Requires="v">
                <p:oleObj name="Equation" r:id="rId10" imgW="152280" imgH="152280" progId="Equation.DSMT4">
                  <p:embed/>
                </p:oleObj>
              </mc:Choice>
              <mc:Fallback>
                <p:oleObj name="Equation" r:id="rId10" imgW="152280" imgH="152280" progId="Equation.DSMT4">
                  <p:embed/>
                  <p:pic>
                    <p:nvPicPr>
                      <p:cNvPr id="0"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762780" y="2589201"/>
                        <a:ext cx="273050" cy="27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223" name="Object 7"/>
          <p:cNvGraphicFramePr>
            <a:graphicFrameLocks noChangeAspect="1"/>
          </p:cNvGraphicFramePr>
          <p:nvPr/>
        </p:nvGraphicFramePr>
        <p:xfrm>
          <a:off x="1760499" y="2881305"/>
          <a:ext cx="230188" cy="369888"/>
        </p:xfrm>
        <a:graphic>
          <a:graphicData uri="http://schemas.openxmlformats.org/presentationml/2006/ole">
            <mc:AlternateContent xmlns:mc="http://schemas.openxmlformats.org/markup-compatibility/2006">
              <mc:Choice xmlns:v="urn:schemas-microsoft-com:vml" Requires="v">
                <p:oleObj name="Equation" r:id="rId12" imgW="126720" imgH="203040" progId="Equation.DSMT4">
                  <p:embed/>
                </p:oleObj>
              </mc:Choice>
              <mc:Fallback>
                <p:oleObj name="Equation" r:id="rId12" imgW="126720" imgH="203040" progId="Equation.DSMT4">
                  <p:embed/>
                  <p:pic>
                    <p:nvPicPr>
                      <p:cNvPr id="0" name="Picture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760499" y="2881305"/>
                        <a:ext cx="230188"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224" name="Object 8"/>
          <p:cNvGraphicFramePr>
            <a:graphicFrameLocks noChangeAspect="1"/>
          </p:cNvGraphicFramePr>
          <p:nvPr/>
        </p:nvGraphicFramePr>
        <p:xfrm>
          <a:off x="3751255" y="2915172"/>
          <a:ext cx="273050" cy="273050"/>
        </p:xfrm>
        <a:graphic>
          <a:graphicData uri="http://schemas.openxmlformats.org/presentationml/2006/ole">
            <mc:AlternateContent xmlns:mc="http://schemas.openxmlformats.org/markup-compatibility/2006">
              <mc:Choice xmlns:v="urn:schemas-microsoft-com:vml" Requires="v">
                <p:oleObj name="Equation" r:id="rId14" imgW="152280" imgH="152280" progId="Equation.DSMT4">
                  <p:embed/>
                </p:oleObj>
              </mc:Choice>
              <mc:Fallback>
                <p:oleObj name="Equation" r:id="rId14" imgW="152280" imgH="152280" progId="Equation.DSMT4">
                  <p:embed/>
                  <p:pic>
                    <p:nvPicPr>
                      <p:cNvPr id="0" name="Picture 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751255" y="2915172"/>
                        <a:ext cx="273050" cy="27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225" name="Object 9"/>
          <p:cNvGraphicFramePr>
            <a:graphicFrameLocks noChangeAspect="1"/>
          </p:cNvGraphicFramePr>
          <p:nvPr/>
        </p:nvGraphicFramePr>
        <p:xfrm>
          <a:off x="5797576" y="3170763"/>
          <a:ext cx="709613" cy="458788"/>
        </p:xfrm>
        <a:graphic>
          <a:graphicData uri="http://schemas.openxmlformats.org/presentationml/2006/ole">
            <mc:AlternateContent xmlns:mc="http://schemas.openxmlformats.org/markup-compatibility/2006">
              <mc:Choice xmlns:v="urn:schemas-microsoft-com:vml" Requires="v">
                <p:oleObj name="Equation" r:id="rId15" imgW="393480" imgH="253800" progId="Equation.DSMT4">
                  <p:embed/>
                </p:oleObj>
              </mc:Choice>
              <mc:Fallback>
                <p:oleObj name="Equation" r:id="rId15" imgW="393480" imgH="253800" progId="Equation.DSMT4">
                  <p:embed/>
                  <p:pic>
                    <p:nvPicPr>
                      <p:cNvPr id="0" name="Picture 9"/>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797576" y="3170763"/>
                        <a:ext cx="709613" cy="45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226" name="Object 10"/>
          <p:cNvGraphicFramePr>
            <a:graphicFrameLocks noChangeAspect="1"/>
          </p:cNvGraphicFramePr>
          <p:nvPr/>
        </p:nvGraphicFramePr>
        <p:xfrm>
          <a:off x="4673075" y="3544893"/>
          <a:ext cx="230188" cy="322263"/>
        </p:xfrm>
        <a:graphic>
          <a:graphicData uri="http://schemas.openxmlformats.org/presentationml/2006/ole">
            <mc:AlternateContent xmlns:mc="http://schemas.openxmlformats.org/markup-compatibility/2006">
              <mc:Choice xmlns:v="urn:schemas-microsoft-com:vml" Requires="v">
                <p:oleObj name="Equation" r:id="rId17" imgW="126720" imgH="177480" progId="Equation.DSMT4">
                  <p:embed/>
                </p:oleObj>
              </mc:Choice>
              <mc:Fallback>
                <p:oleObj name="Equation" r:id="rId17" imgW="126720" imgH="177480" progId="Equation.DSMT4">
                  <p:embed/>
                  <p:pic>
                    <p:nvPicPr>
                      <p:cNvPr id="0" name="Picture 10"/>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673075" y="3544893"/>
                        <a:ext cx="230188" cy="322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227" name="Object 11"/>
          <p:cNvGraphicFramePr>
            <a:graphicFrameLocks noChangeAspect="1"/>
          </p:cNvGraphicFramePr>
          <p:nvPr/>
        </p:nvGraphicFramePr>
        <p:xfrm>
          <a:off x="7389870" y="3510669"/>
          <a:ext cx="1417638" cy="457200"/>
        </p:xfrm>
        <a:graphic>
          <a:graphicData uri="http://schemas.openxmlformats.org/presentationml/2006/ole">
            <mc:AlternateContent xmlns:mc="http://schemas.openxmlformats.org/markup-compatibility/2006">
              <mc:Choice xmlns:v="urn:schemas-microsoft-com:vml" Requires="v">
                <p:oleObj name="Equation" r:id="rId19" imgW="787320" imgH="253800" progId="Equation.DSMT4">
                  <p:embed/>
                </p:oleObj>
              </mc:Choice>
              <mc:Fallback>
                <p:oleObj name="Equation" r:id="rId19" imgW="787320" imgH="253800" progId="Equation.DSMT4">
                  <p:embed/>
                  <p:pic>
                    <p:nvPicPr>
                      <p:cNvPr id="0" name="Picture 11"/>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389870" y="3510669"/>
                        <a:ext cx="14176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228" name="Object 12"/>
          <p:cNvGraphicFramePr>
            <a:graphicFrameLocks noChangeAspect="1"/>
          </p:cNvGraphicFramePr>
          <p:nvPr/>
        </p:nvGraphicFramePr>
        <p:xfrm>
          <a:off x="4104771" y="3827997"/>
          <a:ext cx="2332038" cy="457200"/>
        </p:xfrm>
        <a:graphic>
          <a:graphicData uri="http://schemas.openxmlformats.org/presentationml/2006/ole">
            <mc:AlternateContent xmlns:mc="http://schemas.openxmlformats.org/markup-compatibility/2006">
              <mc:Choice xmlns:v="urn:schemas-microsoft-com:vml" Requires="v">
                <p:oleObj name="Equation" r:id="rId21" imgW="1295280" imgH="253800" progId="Equation.DSMT4">
                  <p:embed/>
                </p:oleObj>
              </mc:Choice>
              <mc:Fallback>
                <p:oleObj name="Equation" r:id="rId21" imgW="1295280" imgH="253800" progId="Equation.DSMT4">
                  <p:embed/>
                  <p:pic>
                    <p:nvPicPr>
                      <p:cNvPr id="0" name="Picture 12"/>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104771" y="3827997"/>
                        <a:ext cx="23320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229" name="Object 13"/>
          <p:cNvGraphicFramePr>
            <a:graphicFrameLocks noChangeAspect="1"/>
          </p:cNvGraphicFramePr>
          <p:nvPr/>
        </p:nvGraphicFramePr>
        <p:xfrm>
          <a:off x="2682875" y="4451350"/>
          <a:ext cx="3779838" cy="823913"/>
        </p:xfrm>
        <a:graphic>
          <a:graphicData uri="http://schemas.openxmlformats.org/presentationml/2006/ole">
            <mc:AlternateContent xmlns:mc="http://schemas.openxmlformats.org/markup-compatibility/2006">
              <mc:Choice xmlns:v="urn:schemas-microsoft-com:vml" Requires="v">
                <p:oleObj name="Equation" r:id="rId23" imgW="2095200" imgH="457200" progId="Equation.DSMT4">
                  <p:embed/>
                </p:oleObj>
              </mc:Choice>
              <mc:Fallback>
                <p:oleObj name="Equation" r:id="rId23" imgW="2095200" imgH="457200" progId="Equation.DSMT4">
                  <p:embed/>
                  <p:pic>
                    <p:nvPicPr>
                      <p:cNvPr id="0" name="Picture 13"/>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2682875" y="4451350"/>
                        <a:ext cx="3779838"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Παρεμβολή για </a:t>
            </a:r>
            <a:r>
              <a:rPr lang="el-GR" dirty="0" err="1"/>
              <a:t>ισαπέχοντα</a:t>
            </a:r>
            <a:r>
              <a:rPr lang="el-GR" dirty="0"/>
              <a:t> σημεία</a:t>
            </a:r>
          </a:p>
        </p:txBody>
      </p:sp>
      <p:sp>
        <p:nvSpPr>
          <p:cNvPr id="3" name="2 - Θέση περιεχομένου"/>
          <p:cNvSpPr>
            <a:spLocks noGrp="1"/>
          </p:cNvSpPr>
          <p:nvPr>
            <p:ph idx="1"/>
          </p:nvPr>
        </p:nvSpPr>
        <p:spPr>
          <a:xfrm>
            <a:off x="457200" y="1420784"/>
            <a:ext cx="8229600" cy="4748400"/>
          </a:xfrm>
        </p:spPr>
        <p:txBody>
          <a:bodyPr>
            <a:normAutofit/>
          </a:bodyPr>
          <a:lstStyle/>
          <a:p>
            <a:pPr>
              <a:buNone/>
            </a:pPr>
            <a:r>
              <a:rPr lang="el-GR" sz="2200" b="1" dirty="0"/>
              <a:t>Παρεμβολή των προς τα εμπρός διαφορών του </a:t>
            </a:r>
            <a:r>
              <a:rPr lang="en-US" sz="2200" b="1" dirty="0"/>
              <a:t>Newton</a:t>
            </a:r>
            <a:endParaRPr lang="el-GR" sz="2200" b="1" dirty="0"/>
          </a:p>
          <a:p>
            <a:r>
              <a:rPr lang="el-GR" sz="2200" dirty="0"/>
              <a:t>Όταν το      τείνει στο μηδέν ισχύει:</a:t>
            </a:r>
          </a:p>
          <a:p>
            <a:endParaRPr lang="el-GR" sz="2200" dirty="0"/>
          </a:p>
          <a:p>
            <a:endParaRPr lang="el-GR" sz="2200" dirty="0"/>
          </a:p>
          <a:p>
            <a:r>
              <a:rPr lang="el-GR" sz="2200" dirty="0"/>
              <a:t>Επίσης, αφού τα σημεία      δίνονται ως                                            τότε όταν το      τείνει στο μηδέν ισχύει:</a:t>
            </a:r>
          </a:p>
          <a:p>
            <a:endParaRPr lang="el-GR" sz="2200" dirty="0"/>
          </a:p>
          <a:p>
            <a:pPr>
              <a:spcBef>
                <a:spcPts val="1200"/>
              </a:spcBef>
              <a:buNone/>
            </a:pPr>
            <a:r>
              <a:rPr lang="el-GR" sz="2200" dirty="0"/>
              <a:t>	οπότε ο πρώτος τύπος παρεμβολής των </a:t>
            </a:r>
            <a:r>
              <a:rPr lang="en-US" sz="2200" dirty="0"/>
              <a:t>Gregory – Newton </a:t>
            </a:r>
            <a:r>
              <a:rPr lang="el-GR" sz="2200" dirty="0"/>
              <a:t>που δίνεται στη Σχέση (4) μπορεί να γραφεί και ως εξής:</a:t>
            </a:r>
          </a:p>
          <a:p>
            <a:pPr>
              <a:buNone/>
            </a:pPr>
            <a:r>
              <a:rPr lang="el-GR" sz="2200" dirty="0"/>
              <a:t>	</a:t>
            </a:r>
          </a:p>
          <a:p>
            <a:pPr>
              <a:spcBef>
                <a:spcPts val="3000"/>
              </a:spcBef>
              <a:buNone/>
            </a:pPr>
            <a:r>
              <a:rPr lang="el-GR" sz="2200" dirty="0"/>
              <a:t>	ο οποίος είναι γνωστός από την ανάλυση </a:t>
            </a:r>
            <a:r>
              <a:rPr lang="el-GR" sz="2200" b="1" dirty="0"/>
              <a:t>τύπος του</a:t>
            </a:r>
            <a:r>
              <a:rPr lang="en-US" sz="2200" b="1" dirty="0"/>
              <a:t> Taylor</a:t>
            </a:r>
            <a:r>
              <a:rPr lang="en-US" sz="2200" dirty="0"/>
              <a:t>.</a:t>
            </a:r>
            <a:endParaRPr lang="el-GR" sz="2200" dirty="0"/>
          </a:p>
        </p:txBody>
      </p:sp>
      <p:graphicFrame>
        <p:nvGraphicFramePr>
          <p:cNvPr id="10242" name="Object 2"/>
          <p:cNvGraphicFramePr>
            <a:graphicFrameLocks noChangeAspect="1"/>
          </p:cNvGraphicFramePr>
          <p:nvPr/>
        </p:nvGraphicFramePr>
        <p:xfrm>
          <a:off x="1847639" y="1884165"/>
          <a:ext cx="230188" cy="322263"/>
        </p:xfrm>
        <a:graphic>
          <a:graphicData uri="http://schemas.openxmlformats.org/presentationml/2006/ole">
            <mc:AlternateContent xmlns:mc="http://schemas.openxmlformats.org/markup-compatibility/2006">
              <mc:Choice xmlns:v="urn:schemas-microsoft-com:vml" Requires="v">
                <p:oleObj name="Equation" r:id="rId2" imgW="126720" imgH="177480" progId="Equation.DSMT4">
                  <p:embed/>
                </p:oleObj>
              </mc:Choice>
              <mc:Fallback>
                <p:oleObj name="Equation" r:id="rId2" imgW="126720" imgH="17748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7639" y="1884165"/>
                        <a:ext cx="230188" cy="322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43" name="Object 3"/>
          <p:cNvGraphicFramePr>
            <a:graphicFrameLocks noChangeAspect="1"/>
          </p:cNvGraphicFramePr>
          <p:nvPr/>
        </p:nvGraphicFramePr>
        <p:xfrm>
          <a:off x="3244850" y="2260600"/>
          <a:ext cx="2655888" cy="755650"/>
        </p:xfrm>
        <a:graphic>
          <a:graphicData uri="http://schemas.openxmlformats.org/presentationml/2006/ole">
            <mc:AlternateContent xmlns:mc="http://schemas.openxmlformats.org/markup-compatibility/2006">
              <mc:Choice xmlns:v="urn:schemas-microsoft-com:vml" Requires="v">
                <p:oleObj name="Equation" r:id="rId4" imgW="1473120" imgH="419040" progId="Equation.DSMT4">
                  <p:embed/>
                </p:oleObj>
              </mc:Choice>
              <mc:Fallback>
                <p:oleObj name="Equation" r:id="rId4" imgW="1473120" imgH="41904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44850" y="2260600"/>
                        <a:ext cx="2655888" cy="75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44" name="Object 4"/>
          <p:cNvGraphicFramePr>
            <a:graphicFrameLocks noChangeAspect="1"/>
          </p:cNvGraphicFramePr>
          <p:nvPr/>
        </p:nvGraphicFramePr>
        <p:xfrm>
          <a:off x="3695688" y="3052581"/>
          <a:ext cx="273050" cy="409575"/>
        </p:xfrm>
        <a:graphic>
          <a:graphicData uri="http://schemas.openxmlformats.org/presentationml/2006/ole">
            <mc:AlternateContent xmlns:mc="http://schemas.openxmlformats.org/markup-compatibility/2006">
              <mc:Choice xmlns:v="urn:schemas-microsoft-com:vml" Requires="v">
                <p:oleObj name="Equation" r:id="rId6" imgW="152280" imgH="228600" progId="Equation.DSMT4">
                  <p:embed/>
                </p:oleObj>
              </mc:Choice>
              <mc:Fallback>
                <p:oleObj name="Equation" r:id="rId6" imgW="152280" imgH="22860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95688" y="3052581"/>
                        <a:ext cx="273050"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45" name="Object 5"/>
          <p:cNvGraphicFramePr>
            <a:graphicFrameLocks noChangeAspect="1"/>
          </p:cNvGraphicFramePr>
          <p:nvPr>
            <p:extLst>
              <p:ext uri="{D42A27DB-BD31-4B8C-83A1-F6EECF244321}">
                <p14:modId xmlns:p14="http://schemas.microsoft.com/office/powerpoint/2010/main" val="2237444002"/>
              </p:ext>
            </p:extLst>
          </p:nvPr>
        </p:nvGraphicFramePr>
        <p:xfrm>
          <a:off x="5400092" y="3033713"/>
          <a:ext cx="2813050" cy="457200"/>
        </p:xfrm>
        <a:graphic>
          <a:graphicData uri="http://schemas.openxmlformats.org/presentationml/2006/ole">
            <mc:AlternateContent xmlns:mc="http://schemas.openxmlformats.org/markup-compatibility/2006">
              <mc:Choice xmlns:v="urn:schemas-microsoft-com:vml" Requires="v">
                <p:oleObj name="Equation" r:id="rId8" imgW="1562040" imgH="253800" progId="Equation.DSMT4">
                  <p:embed/>
                </p:oleObj>
              </mc:Choice>
              <mc:Fallback>
                <p:oleObj name="Equation" r:id="rId8" imgW="1562040" imgH="253800" progId="Equation.DSMT4">
                  <p:embed/>
                  <p:pic>
                    <p:nvPicPr>
                      <p:cNvPr id="0" name="Picture 5"/>
                      <p:cNvPicPr>
                        <a:picLocks noChangeAspect="1" noChangeArrowheads="1"/>
                      </p:cNvPicPr>
                      <p:nvPr/>
                    </p:nvPicPr>
                    <p:blipFill>
                      <a:blip r:embed="rId9"/>
                      <a:srcRect/>
                      <a:stretch>
                        <a:fillRect/>
                      </a:stretch>
                    </p:blipFill>
                    <p:spPr bwMode="auto">
                      <a:xfrm>
                        <a:off x="5400092" y="3033713"/>
                        <a:ext cx="28130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46" name="Object 6"/>
          <p:cNvGraphicFramePr>
            <a:graphicFrameLocks noChangeAspect="1"/>
          </p:cNvGraphicFramePr>
          <p:nvPr/>
        </p:nvGraphicFramePr>
        <p:xfrm>
          <a:off x="2370111" y="3403776"/>
          <a:ext cx="230187" cy="322263"/>
        </p:xfrm>
        <a:graphic>
          <a:graphicData uri="http://schemas.openxmlformats.org/presentationml/2006/ole">
            <mc:AlternateContent xmlns:mc="http://schemas.openxmlformats.org/markup-compatibility/2006">
              <mc:Choice xmlns:v="urn:schemas-microsoft-com:vml" Requires="v">
                <p:oleObj name="Equation" r:id="rId10" imgW="126720" imgH="177480" progId="Equation.DSMT4">
                  <p:embed/>
                </p:oleObj>
              </mc:Choice>
              <mc:Fallback>
                <p:oleObj name="Equation" r:id="rId10" imgW="126720" imgH="177480" progId="Equation.DSMT4">
                  <p:embed/>
                  <p:pic>
                    <p:nvPicPr>
                      <p:cNvPr id="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70111" y="3403776"/>
                        <a:ext cx="230187" cy="322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47" name="Object 7"/>
          <p:cNvGraphicFramePr>
            <a:graphicFrameLocks noChangeAspect="1"/>
          </p:cNvGraphicFramePr>
          <p:nvPr/>
        </p:nvGraphicFramePr>
        <p:xfrm>
          <a:off x="2756694" y="3794130"/>
          <a:ext cx="3630613" cy="525463"/>
        </p:xfrm>
        <a:graphic>
          <a:graphicData uri="http://schemas.openxmlformats.org/presentationml/2006/ole">
            <mc:AlternateContent xmlns:mc="http://schemas.openxmlformats.org/markup-compatibility/2006">
              <mc:Choice xmlns:v="urn:schemas-microsoft-com:vml" Requires="v">
                <p:oleObj name="Equation" r:id="rId11" imgW="2019240" imgH="291960" progId="Equation.DSMT4">
                  <p:embed/>
                </p:oleObj>
              </mc:Choice>
              <mc:Fallback>
                <p:oleObj name="Equation" r:id="rId11" imgW="2019240" imgH="291960" progId="Equation.DSMT4">
                  <p:embed/>
                  <p:pic>
                    <p:nvPicPr>
                      <p:cNvPr id="0"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756694" y="3794130"/>
                        <a:ext cx="3630613" cy="525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48" name="Object 8"/>
          <p:cNvGraphicFramePr>
            <a:graphicFrameLocks noChangeAspect="1"/>
          </p:cNvGraphicFramePr>
          <p:nvPr>
            <p:extLst>
              <p:ext uri="{D42A27DB-BD31-4B8C-83A1-F6EECF244321}">
                <p14:modId xmlns:p14="http://schemas.microsoft.com/office/powerpoint/2010/main" val="3330478297"/>
              </p:ext>
            </p:extLst>
          </p:nvPr>
        </p:nvGraphicFramePr>
        <p:xfrm>
          <a:off x="223838" y="4962525"/>
          <a:ext cx="8655050" cy="823913"/>
        </p:xfrm>
        <a:graphic>
          <a:graphicData uri="http://schemas.openxmlformats.org/presentationml/2006/ole">
            <mc:AlternateContent xmlns:mc="http://schemas.openxmlformats.org/markup-compatibility/2006">
              <mc:Choice xmlns:v="urn:schemas-microsoft-com:vml" Requires="v">
                <p:oleObj name="Equation" r:id="rId13" imgW="4800600" imgH="457200" progId="Equation.DSMT4">
                  <p:embed/>
                </p:oleObj>
              </mc:Choice>
              <mc:Fallback>
                <p:oleObj name="Equation" r:id="rId13" imgW="4800600" imgH="457200" progId="Equation.DSMT4">
                  <p:embed/>
                  <p:pic>
                    <p:nvPicPr>
                      <p:cNvPr id="0" name="Picture 8"/>
                      <p:cNvPicPr>
                        <a:picLocks noChangeAspect="1" noChangeArrowheads="1"/>
                      </p:cNvPicPr>
                      <p:nvPr/>
                    </p:nvPicPr>
                    <p:blipFill>
                      <a:blip r:embed="rId14"/>
                      <a:srcRect/>
                      <a:stretch>
                        <a:fillRect/>
                      </a:stretch>
                    </p:blipFill>
                    <p:spPr bwMode="auto">
                      <a:xfrm>
                        <a:off x="223838" y="4962525"/>
                        <a:ext cx="865505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Παρεμβολή για </a:t>
            </a:r>
            <a:r>
              <a:rPr lang="el-GR" dirty="0" err="1"/>
              <a:t>ισαπέχοντα</a:t>
            </a:r>
            <a:r>
              <a:rPr lang="el-GR" dirty="0"/>
              <a:t> σημεία</a:t>
            </a:r>
          </a:p>
        </p:txBody>
      </p:sp>
      <p:sp>
        <p:nvSpPr>
          <p:cNvPr id="3" name="2 - Θέση περιεχομένου"/>
          <p:cNvSpPr>
            <a:spLocks noGrp="1"/>
          </p:cNvSpPr>
          <p:nvPr>
            <p:ph idx="1"/>
          </p:nvPr>
        </p:nvSpPr>
        <p:spPr>
          <a:xfrm>
            <a:off x="457200" y="1420784"/>
            <a:ext cx="8229600" cy="4748400"/>
          </a:xfrm>
        </p:spPr>
        <p:txBody>
          <a:bodyPr>
            <a:normAutofit/>
          </a:bodyPr>
          <a:lstStyle/>
          <a:p>
            <a:pPr>
              <a:buNone/>
            </a:pPr>
            <a:r>
              <a:rPr lang="el-GR" sz="2200" b="1" dirty="0"/>
              <a:t>Παρεμβολή των προς τα εμπρός διαφορών του </a:t>
            </a:r>
            <a:r>
              <a:rPr lang="en-US" sz="2200" b="1" dirty="0"/>
              <a:t>Newton</a:t>
            </a:r>
            <a:endParaRPr lang="el-GR" sz="2200" b="1" dirty="0"/>
          </a:p>
          <a:p>
            <a:r>
              <a:rPr lang="el-GR" sz="2200" dirty="0"/>
              <a:t>Ο τύπος παρεμβολής των </a:t>
            </a:r>
            <a:r>
              <a:rPr lang="en-US" sz="2200" dirty="0"/>
              <a:t>Gregory – Newton</a:t>
            </a:r>
            <a:r>
              <a:rPr lang="el-GR" sz="2200" dirty="0"/>
              <a:t> μπορεί να αποδειχτεί και με την χρήση των γραμμικών τελεστών.</a:t>
            </a:r>
          </a:p>
          <a:p>
            <a:pPr>
              <a:spcBef>
                <a:spcPts val="1200"/>
              </a:spcBef>
            </a:pPr>
            <a:r>
              <a:rPr lang="el-GR" sz="2200" dirty="0"/>
              <a:t>Μία προσέγγιση της ζητούμενης τιμής             μπορεί να εκτιμηθεί χρησιμοποιώντας γραμμικούς τελεστές ως εξής:</a:t>
            </a:r>
          </a:p>
          <a:p>
            <a:endParaRPr lang="el-GR" sz="2200" dirty="0"/>
          </a:p>
          <a:p>
            <a:pPr>
              <a:spcBef>
                <a:spcPts val="1800"/>
              </a:spcBef>
            </a:pPr>
            <a:r>
              <a:rPr lang="el-GR" sz="2200" dirty="0"/>
              <a:t>Αναπτύσσοντας το παραπάνω διώνυμο προκύπτει:</a:t>
            </a:r>
          </a:p>
        </p:txBody>
      </p:sp>
      <p:graphicFrame>
        <p:nvGraphicFramePr>
          <p:cNvPr id="17410" name="Object 2"/>
          <p:cNvGraphicFramePr>
            <a:graphicFrameLocks noChangeAspect="1"/>
          </p:cNvGraphicFramePr>
          <p:nvPr>
            <p:extLst>
              <p:ext uri="{D42A27DB-BD31-4B8C-83A1-F6EECF244321}">
                <p14:modId xmlns:p14="http://schemas.microsoft.com/office/powerpoint/2010/main" val="1534456662"/>
              </p:ext>
            </p:extLst>
          </p:nvPr>
        </p:nvGraphicFramePr>
        <p:xfrm>
          <a:off x="5338773" y="2685355"/>
          <a:ext cx="661988" cy="455613"/>
        </p:xfrm>
        <a:graphic>
          <a:graphicData uri="http://schemas.openxmlformats.org/presentationml/2006/ole">
            <mc:AlternateContent xmlns:mc="http://schemas.openxmlformats.org/markup-compatibility/2006">
              <mc:Choice xmlns:v="urn:schemas-microsoft-com:vml" Requires="v">
                <p:oleObj name="Equation" r:id="rId2" imgW="368280" imgH="253800" progId="Equation.DSMT4">
                  <p:embed/>
                </p:oleObj>
              </mc:Choice>
              <mc:Fallback>
                <p:oleObj name="Equation" r:id="rId2" imgW="368280" imgH="2538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8773" y="2685355"/>
                        <a:ext cx="661988"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13" name="Object 5"/>
          <p:cNvGraphicFramePr>
            <a:graphicFrameLocks noChangeAspect="1"/>
          </p:cNvGraphicFramePr>
          <p:nvPr/>
        </p:nvGraphicFramePr>
        <p:xfrm>
          <a:off x="2159000" y="3429000"/>
          <a:ext cx="4826000" cy="503237"/>
        </p:xfrm>
        <a:graphic>
          <a:graphicData uri="http://schemas.openxmlformats.org/presentationml/2006/ole">
            <mc:AlternateContent xmlns:mc="http://schemas.openxmlformats.org/markup-compatibility/2006">
              <mc:Choice xmlns:v="urn:schemas-microsoft-com:vml" Requires="v">
                <p:oleObj name="Equation" r:id="rId4" imgW="2679480" imgH="279360" progId="Equation.DSMT4">
                  <p:embed/>
                </p:oleObj>
              </mc:Choice>
              <mc:Fallback>
                <p:oleObj name="Equation" r:id="rId4" imgW="2679480" imgH="27936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9000" y="3429000"/>
                        <a:ext cx="4826000" cy="50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14" name="Object 6"/>
          <p:cNvGraphicFramePr>
            <a:graphicFrameLocks noChangeAspect="1"/>
          </p:cNvGraphicFramePr>
          <p:nvPr/>
        </p:nvGraphicFramePr>
        <p:xfrm>
          <a:off x="2353469" y="4356136"/>
          <a:ext cx="4437062" cy="1738313"/>
        </p:xfrm>
        <a:graphic>
          <a:graphicData uri="http://schemas.openxmlformats.org/presentationml/2006/ole">
            <mc:AlternateContent xmlns:mc="http://schemas.openxmlformats.org/markup-compatibility/2006">
              <mc:Choice xmlns:v="urn:schemas-microsoft-com:vml" Requires="v">
                <p:oleObj name="Equation" r:id="rId6" imgW="2463480" imgH="965160" progId="Equation.DSMT4">
                  <p:embed/>
                </p:oleObj>
              </mc:Choice>
              <mc:Fallback>
                <p:oleObj name="Equation" r:id="rId6" imgW="2463480" imgH="96516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53469" y="4356136"/>
                        <a:ext cx="4437062" cy="173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Παρεμβολή για </a:t>
            </a:r>
            <a:r>
              <a:rPr lang="el-GR" dirty="0" err="1"/>
              <a:t>ισαπέχοντα</a:t>
            </a:r>
            <a:r>
              <a:rPr lang="el-GR" dirty="0"/>
              <a:t> σημεία</a:t>
            </a:r>
          </a:p>
        </p:txBody>
      </p:sp>
      <p:sp>
        <p:nvSpPr>
          <p:cNvPr id="3" name="Content Placeholder 2"/>
          <p:cNvSpPr>
            <a:spLocks noGrp="1"/>
          </p:cNvSpPr>
          <p:nvPr>
            <p:ph idx="1"/>
          </p:nvPr>
        </p:nvSpPr>
        <p:spPr>
          <a:xfrm>
            <a:off x="457200" y="1420784"/>
            <a:ext cx="8229600" cy="4748400"/>
          </a:xfrm>
        </p:spPr>
        <p:txBody>
          <a:bodyPr>
            <a:normAutofit/>
          </a:bodyPr>
          <a:lstStyle/>
          <a:p>
            <a:pPr>
              <a:buNone/>
            </a:pPr>
            <a:r>
              <a:rPr lang="el-GR" sz="2200" b="1" dirty="0"/>
              <a:t>Παρεμβολή των προς τα εμπρός διαφορών του </a:t>
            </a:r>
            <a:r>
              <a:rPr lang="en-US" sz="2200" b="1" dirty="0"/>
              <a:t>Newton</a:t>
            </a:r>
            <a:endParaRPr lang="el-GR" sz="2200" b="1" dirty="0"/>
          </a:p>
          <a:p>
            <a:r>
              <a:rPr lang="el-GR" sz="2200" dirty="0"/>
              <a:t>Από την παραπάνω έκφραση μπορεί να χρησιμοποιηθεί μόνο ένα πεπερασμένο πλήθος όρων.</a:t>
            </a:r>
          </a:p>
          <a:p>
            <a:pPr>
              <a:spcBef>
                <a:spcPts val="1800"/>
              </a:spcBef>
            </a:pPr>
            <a:r>
              <a:rPr lang="el-GR" sz="2200" dirty="0"/>
              <a:t>Έτσι η έκφραση αυτή μπορεί να γραφεί ως εξής:</a:t>
            </a:r>
          </a:p>
          <a:p>
            <a:endParaRPr lang="el-GR" sz="2200" dirty="0"/>
          </a:p>
          <a:p>
            <a:pPr>
              <a:buNone/>
            </a:pPr>
            <a:endParaRPr lang="el-GR" sz="2200" dirty="0"/>
          </a:p>
          <a:p>
            <a:pPr>
              <a:buNone/>
            </a:pPr>
            <a:endParaRPr lang="el-GR" sz="2200" dirty="0"/>
          </a:p>
          <a:p>
            <a:pPr>
              <a:buNone/>
            </a:pPr>
            <a:r>
              <a:rPr lang="el-GR" sz="2200" dirty="0"/>
              <a:t>	η οποία αποτελεί τον πρώτο τύπο παρεμβολής των </a:t>
            </a:r>
            <a:r>
              <a:rPr lang="en-US" sz="2200" dirty="0"/>
              <a:t>Gregory – Newton.</a:t>
            </a:r>
            <a:endParaRPr lang="el-GR" sz="2200" dirty="0"/>
          </a:p>
          <a:p>
            <a:endParaRPr lang="el-GR" sz="2200" dirty="0"/>
          </a:p>
        </p:txBody>
      </p:sp>
      <p:graphicFrame>
        <p:nvGraphicFramePr>
          <p:cNvPr id="18434" name="Object 2"/>
          <p:cNvGraphicFramePr>
            <a:graphicFrameLocks noChangeAspect="1"/>
          </p:cNvGraphicFramePr>
          <p:nvPr/>
        </p:nvGraphicFramePr>
        <p:xfrm>
          <a:off x="1527175" y="3355974"/>
          <a:ext cx="6089650" cy="823912"/>
        </p:xfrm>
        <a:graphic>
          <a:graphicData uri="http://schemas.openxmlformats.org/presentationml/2006/ole">
            <mc:AlternateContent xmlns:mc="http://schemas.openxmlformats.org/markup-compatibility/2006">
              <mc:Choice xmlns:v="urn:schemas-microsoft-com:vml" Requires="v">
                <p:oleObj name="Equation" r:id="rId2" imgW="3377880" imgH="457200" progId="Equation.DSMT4">
                  <p:embed/>
                </p:oleObj>
              </mc:Choice>
              <mc:Fallback>
                <p:oleObj name="Equation" r:id="rId2" imgW="3377880" imgH="4572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7175" y="3355974"/>
                        <a:ext cx="6089650" cy="823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Παρεμβολή για </a:t>
            </a:r>
            <a:r>
              <a:rPr lang="el-GR" dirty="0" err="1"/>
              <a:t>ισαπέχοντα</a:t>
            </a:r>
            <a:r>
              <a:rPr lang="el-GR" dirty="0"/>
              <a:t> σημεία</a:t>
            </a:r>
          </a:p>
        </p:txBody>
      </p:sp>
      <p:sp>
        <p:nvSpPr>
          <p:cNvPr id="3" name="2 - Θέση περιεχομένου"/>
          <p:cNvSpPr>
            <a:spLocks noGrp="1"/>
          </p:cNvSpPr>
          <p:nvPr>
            <p:ph idx="1"/>
          </p:nvPr>
        </p:nvSpPr>
        <p:spPr>
          <a:xfrm>
            <a:off x="457200" y="1420784"/>
            <a:ext cx="8229600" cy="4748400"/>
          </a:xfrm>
        </p:spPr>
        <p:txBody>
          <a:bodyPr>
            <a:normAutofit/>
          </a:bodyPr>
          <a:lstStyle/>
          <a:p>
            <a:pPr>
              <a:buNone/>
            </a:pPr>
            <a:r>
              <a:rPr lang="el-GR" sz="2200" b="1" dirty="0"/>
              <a:t>Παρεμβολή των προς τα εμπρός διαφορών του </a:t>
            </a:r>
            <a:r>
              <a:rPr lang="en-US" sz="2200" b="1" dirty="0"/>
              <a:t>Newton</a:t>
            </a:r>
            <a:endParaRPr lang="el-GR" sz="2200" b="1" dirty="0"/>
          </a:p>
          <a:p>
            <a:pPr>
              <a:buNone/>
            </a:pPr>
            <a:r>
              <a:rPr lang="el-GR" sz="2200" b="1" dirty="0"/>
              <a:t>Παρατήρηση  </a:t>
            </a:r>
          </a:p>
          <a:p>
            <a:r>
              <a:rPr lang="el-GR" sz="2200" dirty="0"/>
              <a:t>Ο πρώτος τύπος παρεμβολής των </a:t>
            </a:r>
            <a:r>
              <a:rPr lang="en-US" sz="2200" dirty="0"/>
              <a:t>Gregory – Newton </a:t>
            </a:r>
            <a:r>
              <a:rPr lang="el-GR" sz="2200" dirty="0"/>
              <a:t>όπως δόθηκε, δεν μπορεί να κάνει </a:t>
            </a:r>
            <a:r>
              <a:rPr lang="el-GR" sz="2200" dirty="0" err="1"/>
              <a:t>παρεκβολή</a:t>
            </a:r>
            <a:r>
              <a:rPr lang="el-GR" sz="2200" dirty="0"/>
              <a:t>, δηλαδή να εκτιμήσει μια τιμή εκτός του διαστήματος παρεμβολής </a:t>
            </a:r>
          </a:p>
          <a:p>
            <a:r>
              <a:rPr lang="el-GR" sz="2200" dirty="0"/>
              <a:t>Αυτό ισχύει διότι το ζητούμενο      προκύπτει από τη σχέση               όπου </a:t>
            </a:r>
          </a:p>
          <a:p>
            <a:r>
              <a:rPr lang="el-GR" sz="2200" dirty="0"/>
              <a:t>Όμως για αρνητικές τιμές του      το      μπορεί να βρεθεί εκτός του διαστήματος παρεμβολής, επειδή </a:t>
            </a:r>
          </a:p>
          <a:p>
            <a:r>
              <a:rPr lang="el-GR" sz="2200" dirty="0"/>
              <a:t>Οπότε σε αυτή την περίπτωση ο πρώτος τύπος παρεμβολής των </a:t>
            </a:r>
            <a:r>
              <a:rPr lang="en-US" sz="2200" dirty="0"/>
              <a:t>Gregory – Newton </a:t>
            </a:r>
            <a:r>
              <a:rPr lang="el-GR" sz="2200" dirty="0"/>
              <a:t>γράφεται ως εξής</a:t>
            </a:r>
          </a:p>
        </p:txBody>
      </p:sp>
      <p:graphicFrame>
        <p:nvGraphicFramePr>
          <p:cNvPr id="11266" name="Object 2"/>
          <p:cNvGraphicFramePr>
            <a:graphicFrameLocks noChangeAspect="1"/>
          </p:cNvGraphicFramePr>
          <p:nvPr/>
        </p:nvGraphicFramePr>
        <p:xfrm>
          <a:off x="5083182" y="2912526"/>
          <a:ext cx="935038" cy="457200"/>
        </p:xfrm>
        <a:graphic>
          <a:graphicData uri="http://schemas.openxmlformats.org/presentationml/2006/ole">
            <mc:AlternateContent xmlns:mc="http://schemas.openxmlformats.org/markup-compatibility/2006">
              <mc:Choice xmlns:v="urn:schemas-microsoft-com:vml" Requires="v">
                <p:oleObj name="Equation" r:id="rId2" imgW="520560" imgH="253800" progId="Equation.DSMT4">
                  <p:embed/>
                </p:oleObj>
              </mc:Choice>
              <mc:Fallback>
                <p:oleObj name="Equation" r:id="rId2" imgW="520560" imgH="2538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3182" y="2912526"/>
                        <a:ext cx="9350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267" name="Object 3"/>
          <p:cNvGraphicFramePr>
            <a:graphicFrameLocks noChangeAspect="1"/>
          </p:cNvGraphicFramePr>
          <p:nvPr/>
        </p:nvGraphicFramePr>
        <p:xfrm>
          <a:off x="4487864" y="3404306"/>
          <a:ext cx="230188" cy="252413"/>
        </p:xfrm>
        <a:graphic>
          <a:graphicData uri="http://schemas.openxmlformats.org/presentationml/2006/ole">
            <mc:AlternateContent xmlns:mc="http://schemas.openxmlformats.org/markup-compatibility/2006">
              <mc:Choice xmlns:v="urn:schemas-microsoft-com:vml" Requires="v">
                <p:oleObj name="Equation" r:id="rId4" imgW="126720" imgH="139680" progId="Equation.DSMT4">
                  <p:embed/>
                </p:oleObj>
              </mc:Choice>
              <mc:Fallback>
                <p:oleObj name="Equation" r:id="rId4" imgW="126720" imgH="13968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87864" y="3404306"/>
                        <a:ext cx="230188" cy="252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268" name="Object 4"/>
          <p:cNvGraphicFramePr>
            <a:graphicFrameLocks noChangeAspect="1"/>
          </p:cNvGraphicFramePr>
          <p:nvPr/>
        </p:nvGraphicFramePr>
        <p:xfrm>
          <a:off x="7613708" y="3316815"/>
          <a:ext cx="1230313" cy="409575"/>
        </p:xfrm>
        <a:graphic>
          <a:graphicData uri="http://schemas.openxmlformats.org/presentationml/2006/ole">
            <mc:AlternateContent xmlns:mc="http://schemas.openxmlformats.org/markup-compatibility/2006">
              <mc:Choice xmlns:v="urn:schemas-microsoft-com:vml" Requires="v">
                <p:oleObj name="Equation" r:id="rId6" imgW="685800" imgH="228600" progId="Equation.DSMT4">
                  <p:embed/>
                </p:oleObj>
              </mc:Choice>
              <mc:Fallback>
                <p:oleObj name="Equation" r:id="rId6" imgW="685800" imgH="22860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13708" y="3316815"/>
                        <a:ext cx="1230313"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269" name="Object 5"/>
          <p:cNvGraphicFramePr>
            <a:graphicFrameLocks noChangeAspect="1"/>
          </p:cNvGraphicFramePr>
          <p:nvPr/>
        </p:nvGraphicFramePr>
        <p:xfrm>
          <a:off x="1541421" y="3684591"/>
          <a:ext cx="709613" cy="320675"/>
        </p:xfrm>
        <a:graphic>
          <a:graphicData uri="http://schemas.openxmlformats.org/presentationml/2006/ole">
            <mc:AlternateContent xmlns:mc="http://schemas.openxmlformats.org/markup-compatibility/2006">
              <mc:Choice xmlns:v="urn:schemas-microsoft-com:vml" Requires="v">
                <p:oleObj name="Equation" r:id="rId8" imgW="393480" imgH="177480" progId="Equation.DSMT4">
                  <p:embed/>
                </p:oleObj>
              </mc:Choice>
              <mc:Fallback>
                <p:oleObj name="Equation" r:id="rId8" imgW="393480" imgH="177480" progId="Equation.DSMT4">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41421" y="3684591"/>
                        <a:ext cx="709613"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270" name="Object 6"/>
          <p:cNvGraphicFramePr>
            <a:graphicFrameLocks noChangeAspect="1"/>
          </p:cNvGraphicFramePr>
          <p:nvPr/>
        </p:nvGraphicFramePr>
        <p:xfrm>
          <a:off x="4316409" y="4156614"/>
          <a:ext cx="273050" cy="273050"/>
        </p:xfrm>
        <a:graphic>
          <a:graphicData uri="http://schemas.openxmlformats.org/presentationml/2006/ole">
            <mc:AlternateContent xmlns:mc="http://schemas.openxmlformats.org/markup-compatibility/2006">
              <mc:Choice xmlns:v="urn:schemas-microsoft-com:vml" Requires="v">
                <p:oleObj name="Equation" r:id="rId10" imgW="152280" imgH="152280" progId="Equation.DSMT4">
                  <p:embed/>
                </p:oleObj>
              </mc:Choice>
              <mc:Fallback>
                <p:oleObj name="Equation" r:id="rId10" imgW="152280" imgH="152280" progId="Equation.DSMT4">
                  <p:embed/>
                  <p:pic>
                    <p:nvPicPr>
                      <p:cNvPr id="0"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316409" y="4156614"/>
                        <a:ext cx="273050" cy="27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271" name="Object 7"/>
          <p:cNvGraphicFramePr>
            <a:graphicFrameLocks noChangeAspect="1"/>
          </p:cNvGraphicFramePr>
          <p:nvPr/>
        </p:nvGraphicFramePr>
        <p:xfrm>
          <a:off x="4962533" y="4145325"/>
          <a:ext cx="230188" cy="252412"/>
        </p:xfrm>
        <a:graphic>
          <a:graphicData uri="http://schemas.openxmlformats.org/presentationml/2006/ole">
            <mc:AlternateContent xmlns:mc="http://schemas.openxmlformats.org/markup-compatibility/2006">
              <mc:Choice xmlns:v="urn:schemas-microsoft-com:vml" Requires="v">
                <p:oleObj name="Equation" r:id="rId12" imgW="126720" imgH="139680" progId="Equation.DSMT4">
                  <p:embed/>
                </p:oleObj>
              </mc:Choice>
              <mc:Fallback>
                <p:oleObj name="Equation" r:id="rId12" imgW="126720" imgH="139680" progId="Equation.DSMT4">
                  <p:embed/>
                  <p:pic>
                    <p:nvPicPr>
                      <p:cNvPr id="0"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62533" y="4145325"/>
                        <a:ext cx="230188" cy="252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272" name="Object 8"/>
          <p:cNvGraphicFramePr>
            <a:graphicFrameLocks noChangeAspect="1"/>
          </p:cNvGraphicFramePr>
          <p:nvPr/>
        </p:nvGraphicFramePr>
        <p:xfrm>
          <a:off x="4791078" y="4412205"/>
          <a:ext cx="1277938" cy="411163"/>
        </p:xfrm>
        <a:graphic>
          <a:graphicData uri="http://schemas.openxmlformats.org/presentationml/2006/ole">
            <mc:AlternateContent xmlns:mc="http://schemas.openxmlformats.org/markup-compatibility/2006">
              <mc:Choice xmlns:v="urn:schemas-microsoft-com:vml" Requires="v">
                <p:oleObj name="Equation" r:id="rId13" imgW="711000" imgH="228600" progId="Equation.DSMT4">
                  <p:embed/>
                </p:oleObj>
              </mc:Choice>
              <mc:Fallback>
                <p:oleObj name="Equation" r:id="rId13" imgW="711000" imgH="228600" progId="Equation.DSMT4">
                  <p:embed/>
                  <p:pic>
                    <p:nvPicPr>
                      <p:cNvPr id="0" name="Picture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791078" y="4412205"/>
                        <a:ext cx="1277938" cy="411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273" name="Object 9"/>
          <p:cNvGraphicFramePr>
            <a:graphicFrameLocks noChangeAspect="1"/>
          </p:cNvGraphicFramePr>
          <p:nvPr/>
        </p:nvGraphicFramePr>
        <p:xfrm>
          <a:off x="1023144" y="5473700"/>
          <a:ext cx="7097713" cy="823913"/>
        </p:xfrm>
        <a:graphic>
          <a:graphicData uri="http://schemas.openxmlformats.org/presentationml/2006/ole">
            <mc:AlternateContent xmlns:mc="http://schemas.openxmlformats.org/markup-compatibility/2006">
              <mc:Choice xmlns:v="urn:schemas-microsoft-com:vml" Requires="v">
                <p:oleObj name="Equation" r:id="rId15" imgW="3936960" imgH="457200" progId="Equation.DSMT4">
                  <p:embed/>
                </p:oleObj>
              </mc:Choice>
              <mc:Fallback>
                <p:oleObj name="Equation" r:id="rId15" imgW="3936960" imgH="457200" progId="Equation.DSMT4">
                  <p:embed/>
                  <p:pic>
                    <p:nvPicPr>
                      <p:cNvPr id="0" name="Picture 9"/>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023144" y="5473700"/>
                        <a:ext cx="7097713"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Παρεμβολή για </a:t>
            </a:r>
            <a:r>
              <a:rPr lang="el-GR" dirty="0" err="1"/>
              <a:t>ισαπέχοντα</a:t>
            </a:r>
            <a:r>
              <a:rPr lang="el-GR" dirty="0"/>
              <a:t> σημεία</a:t>
            </a:r>
          </a:p>
        </p:txBody>
      </p:sp>
      <p:sp>
        <p:nvSpPr>
          <p:cNvPr id="3" name="Content Placeholder 2"/>
          <p:cNvSpPr>
            <a:spLocks noGrp="1"/>
          </p:cNvSpPr>
          <p:nvPr>
            <p:ph idx="1"/>
          </p:nvPr>
        </p:nvSpPr>
        <p:spPr/>
        <p:txBody>
          <a:bodyPr>
            <a:normAutofit/>
          </a:bodyPr>
          <a:lstStyle/>
          <a:p>
            <a:pPr>
              <a:buNone/>
            </a:pPr>
            <a:r>
              <a:rPr lang="el-GR" sz="2200" b="1" dirty="0"/>
              <a:t>Παρεμβολή των προς τα εμπρός διαφορών του </a:t>
            </a:r>
            <a:r>
              <a:rPr lang="en-US" sz="2200" b="1" dirty="0"/>
              <a:t>Newton</a:t>
            </a:r>
            <a:endParaRPr lang="el-GR" sz="2200" b="1" dirty="0"/>
          </a:p>
          <a:p>
            <a:r>
              <a:rPr lang="el-GR" sz="2200" b="1" dirty="0"/>
              <a:t>Παρατήρηση</a:t>
            </a:r>
            <a:r>
              <a:rPr lang="el-GR" sz="2200" dirty="0"/>
              <a:t>  Ο πρώτος τύπος παρεμβολής των </a:t>
            </a:r>
            <a:r>
              <a:rPr lang="en-US" sz="2200" dirty="0"/>
              <a:t>Gregory – Newton </a:t>
            </a:r>
            <a:r>
              <a:rPr lang="el-GR" sz="2200" dirty="0"/>
              <a:t>χρησιμοποιείται για μικρές απόλυτες τιμές του     και κυρίως χρησιμοποιείται για      μικρότερο της μονάδας.</a:t>
            </a:r>
          </a:p>
          <a:p>
            <a:pPr>
              <a:spcBef>
                <a:spcPts val="1800"/>
              </a:spcBef>
            </a:pPr>
            <a:r>
              <a:rPr lang="el-GR" sz="2200" b="1" dirty="0"/>
              <a:t>Παρατήρηση</a:t>
            </a:r>
            <a:r>
              <a:rPr lang="el-GR" sz="2200" dirty="0"/>
              <a:t>  Ο πρώτος τύπος παρεμβολής των </a:t>
            </a:r>
            <a:r>
              <a:rPr lang="en-US" sz="2200" dirty="0"/>
              <a:t>Gregory – Newton </a:t>
            </a:r>
            <a:r>
              <a:rPr lang="el-GR" sz="2200" dirty="0"/>
              <a:t>εφαρμόζεται καλύτερα σε περιπτώσεις όπου το ζητούμενο βρίσκεται μεταξύ των αρχικών σημείων παρεμβολής.</a:t>
            </a:r>
          </a:p>
          <a:p>
            <a:endParaRPr lang="el-GR" sz="2200" dirty="0"/>
          </a:p>
        </p:txBody>
      </p:sp>
      <p:graphicFrame>
        <p:nvGraphicFramePr>
          <p:cNvPr id="13314" name="Object 2"/>
          <p:cNvGraphicFramePr>
            <a:graphicFrameLocks noChangeAspect="1"/>
          </p:cNvGraphicFramePr>
          <p:nvPr/>
        </p:nvGraphicFramePr>
        <p:xfrm>
          <a:off x="6279824" y="2271873"/>
          <a:ext cx="204787" cy="250825"/>
        </p:xfrm>
        <a:graphic>
          <a:graphicData uri="http://schemas.openxmlformats.org/presentationml/2006/ole">
            <mc:AlternateContent xmlns:mc="http://schemas.openxmlformats.org/markup-compatibility/2006">
              <mc:Choice xmlns:v="urn:schemas-microsoft-com:vml" Requires="v">
                <p:oleObj name="Equation" r:id="rId2" imgW="114120" imgH="139680" progId="Equation.DSMT4">
                  <p:embed/>
                </p:oleObj>
              </mc:Choice>
              <mc:Fallback>
                <p:oleObj name="Equation" r:id="rId2" imgW="114120" imgH="13968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79824" y="2271873"/>
                        <a:ext cx="204787" cy="25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315" name="Object 3"/>
          <p:cNvGraphicFramePr>
            <a:graphicFrameLocks noChangeAspect="1"/>
          </p:cNvGraphicFramePr>
          <p:nvPr/>
        </p:nvGraphicFramePr>
        <p:xfrm>
          <a:off x="3268821" y="2607902"/>
          <a:ext cx="204788" cy="250825"/>
        </p:xfrm>
        <a:graphic>
          <a:graphicData uri="http://schemas.openxmlformats.org/presentationml/2006/ole">
            <mc:AlternateContent xmlns:mc="http://schemas.openxmlformats.org/markup-compatibility/2006">
              <mc:Choice xmlns:v="urn:schemas-microsoft-com:vml" Requires="v">
                <p:oleObj name="Equation" r:id="rId4" imgW="114120" imgH="139680" progId="Equation.DSMT4">
                  <p:embed/>
                </p:oleObj>
              </mc:Choice>
              <mc:Fallback>
                <p:oleObj name="Equation" r:id="rId4" imgW="114120" imgH="139680" progId="Equation.DSMT4">
                  <p:embed/>
                  <p:pic>
                    <p:nvPicPr>
                      <p:cNvPr id="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8821" y="2607902"/>
                        <a:ext cx="204788" cy="25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316" name="Object 4"/>
          <p:cNvGraphicFramePr>
            <a:graphicFrameLocks noChangeAspect="1"/>
          </p:cNvGraphicFramePr>
          <p:nvPr/>
        </p:nvGraphicFramePr>
        <p:xfrm>
          <a:off x="7641917" y="3510669"/>
          <a:ext cx="230188" cy="252413"/>
        </p:xfrm>
        <a:graphic>
          <a:graphicData uri="http://schemas.openxmlformats.org/presentationml/2006/ole">
            <mc:AlternateContent xmlns:mc="http://schemas.openxmlformats.org/markup-compatibility/2006">
              <mc:Choice xmlns:v="urn:schemas-microsoft-com:vml" Requires="v">
                <p:oleObj name="Equation" r:id="rId5" imgW="126720" imgH="139680" progId="Equation.DSMT4">
                  <p:embed/>
                </p:oleObj>
              </mc:Choice>
              <mc:Fallback>
                <p:oleObj name="Equation" r:id="rId5" imgW="126720" imgH="13968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41917" y="3510669"/>
                        <a:ext cx="230188" cy="252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Παρεμβολή για </a:t>
            </a:r>
            <a:r>
              <a:rPr lang="el-GR" dirty="0" err="1"/>
              <a:t>ισαπέχοντα</a:t>
            </a:r>
            <a:r>
              <a:rPr lang="el-GR" dirty="0"/>
              <a:t> σημεία</a:t>
            </a:r>
          </a:p>
        </p:txBody>
      </p:sp>
      <p:sp>
        <p:nvSpPr>
          <p:cNvPr id="3" name="2 - Θέση περιεχομένου"/>
          <p:cNvSpPr>
            <a:spLocks noGrp="1"/>
          </p:cNvSpPr>
          <p:nvPr>
            <p:ph idx="1"/>
          </p:nvPr>
        </p:nvSpPr>
        <p:spPr>
          <a:xfrm>
            <a:off x="457200" y="1420784"/>
            <a:ext cx="8229600" cy="4748400"/>
          </a:xfrm>
        </p:spPr>
        <p:txBody>
          <a:bodyPr>
            <a:normAutofit/>
          </a:bodyPr>
          <a:lstStyle/>
          <a:p>
            <a:pPr>
              <a:buNone/>
            </a:pPr>
            <a:r>
              <a:rPr lang="el-GR" sz="2200" b="1" dirty="0"/>
              <a:t>Παρεμβολή των προς τα πίσω διαφορών του </a:t>
            </a:r>
            <a:r>
              <a:rPr lang="en-US" sz="2200" b="1" dirty="0"/>
              <a:t>Newton</a:t>
            </a:r>
          </a:p>
          <a:p>
            <a:r>
              <a:rPr lang="el-GR" sz="2200" dirty="0"/>
              <a:t>Έστω ότι έχουμε στη διάθεσή μας τα παρακάτω σημεία παρεμβολής:</a:t>
            </a:r>
          </a:p>
          <a:p>
            <a:endParaRPr lang="el-GR" sz="2200" dirty="0"/>
          </a:p>
          <a:p>
            <a:pPr>
              <a:spcBef>
                <a:spcPts val="1200"/>
              </a:spcBef>
            </a:pPr>
            <a:r>
              <a:rPr lang="el-GR" sz="2200" dirty="0"/>
              <a:t>Τότε, ο τύπος παρεμβολής των διαιρεμένων διαφορών του </a:t>
            </a:r>
            <a:r>
              <a:rPr lang="en-US" sz="2200" dirty="0"/>
              <a:t>Newton</a:t>
            </a:r>
            <a:r>
              <a:rPr lang="el-GR" sz="2200" dirty="0"/>
              <a:t> μπορεί να γραφεί ως εξής:</a:t>
            </a:r>
          </a:p>
          <a:p>
            <a:endParaRPr lang="el-GR" sz="2200" dirty="0"/>
          </a:p>
          <a:p>
            <a:pPr>
              <a:spcBef>
                <a:spcPts val="3000"/>
              </a:spcBef>
            </a:pPr>
            <a:r>
              <a:rPr lang="el-GR" sz="2200" dirty="0"/>
              <a:t>Όμως, για                     ισχύει ότι</a:t>
            </a:r>
          </a:p>
          <a:p>
            <a:pPr>
              <a:spcBef>
                <a:spcPts val="1200"/>
              </a:spcBef>
            </a:pPr>
            <a:r>
              <a:rPr lang="el-GR" sz="2200" dirty="0"/>
              <a:t>Επομένως, ο παραπάνω τύπος μπορεί να γραφεί ως ακολούθως: </a:t>
            </a:r>
          </a:p>
        </p:txBody>
      </p:sp>
      <p:graphicFrame>
        <p:nvGraphicFramePr>
          <p:cNvPr id="14338" name="Object 2"/>
          <p:cNvGraphicFramePr>
            <a:graphicFrameLocks noChangeAspect="1"/>
          </p:cNvGraphicFramePr>
          <p:nvPr/>
        </p:nvGraphicFramePr>
        <p:xfrm>
          <a:off x="1406525" y="2589201"/>
          <a:ext cx="6330950" cy="457200"/>
        </p:xfrm>
        <a:graphic>
          <a:graphicData uri="http://schemas.openxmlformats.org/presentationml/2006/ole">
            <mc:AlternateContent xmlns:mc="http://schemas.openxmlformats.org/markup-compatibility/2006">
              <mc:Choice xmlns:v="urn:schemas-microsoft-com:vml" Requires="v">
                <p:oleObj name="Equation" r:id="rId2" imgW="3517560" imgH="253800" progId="Equation.DSMT4">
                  <p:embed/>
                </p:oleObj>
              </mc:Choice>
              <mc:Fallback>
                <p:oleObj name="Equation" r:id="rId2" imgW="3517560" imgH="2538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6525" y="2589201"/>
                        <a:ext cx="6330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339" name="Object 3"/>
          <p:cNvGraphicFramePr>
            <a:graphicFrameLocks noChangeAspect="1"/>
          </p:cNvGraphicFramePr>
          <p:nvPr/>
        </p:nvGraphicFramePr>
        <p:xfrm>
          <a:off x="1309688" y="3736990"/>
          <a:ext cx="6524625" cy="823913"/>
        </p:xfrm>
        <a:graphic>
          <a:graphicData uri="http://schemas.openxmlformats.org/presentationml/2006/ole">
            <mc:AlternateContent xmlns:mc="http://schemas.openxmlformats.org/markup-compatibility/2006">
              <mc:Choice xmlns:v="urn:schemas-microsoft-com:vml" Requires="v">
                <p:oleObj name="Equation" r:id="rId4" imgW="3619440" imgH="457200" progId="Equation.DSMT4">
                  <p:embed/>
                </p:oleObj>
              </mc:Choice>
              <mc:Fallback>
                <p:oleObj name="Equation" r:id="rId4" imgW="3619440" imgH="4572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09688" y="3736990"/>
                        <a:ext cx="6524625"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340" name="Object 4"/>
          <p:cNvGraphicFramePr>
            <a:graphicFrameLocks noChangeAspect="1"/>
          </p:cNvGraphicFramePr>
          <p:nvPr/>
        </p:nvGraphicFramePr>
        <p:xfrm>
          <a:off x="2118236" y="4513101"/>
          <a:ext cx="1144588" cy="457200"/>
        </p:xfrm>
        <a:graphic>
          <a:graphicData uri="http://schemas.openxmlformats.org/presentationml/2006/ole">
            <mc:AlternateContent xmlns:mc="http://schemas.openxmlformats.org/markup-compatibility/2006">
              <mc:Choice xmlns:v="urn:schemas-microsoft-com:vml" Requires="v">
                <p:oleObj name="Equation" r:id="rId6" imgW="634680" imgH="253800" progId="Equation.DSMT4">
                  <p:embed/>
                </p:oleObj>
              </mc:Choice>
              <mc:Fallback>
                <p:oleObj name="Equation" r:id="rId6" imgW="634680" imgH="25380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18236" y="4513101"/>
                        <a:ext cx="11445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342" name="Object 6"/>
          <p:cNvGraphicFramePr>
            <a:graphicFrameLocks noChangeAspect="1"/>
          </p:cNvGraphicFramePr>
          <p:nvPr>
            <p:extLst>
              <p:ext uri="{D42A27DB-BD31-4B8C-83A1-F6EECF244321}">
                <p14:modId xmlns:p14="http://schemas.microsoft.com/office/powerpoint/2010/main" val="2640818531"/>
              </p:ext>
            </p:extLst>
          </p:nvPr>
        </p:nvGraphicFramePr>
        <p:xfrm>
          <a:off x="4535996" y="4502150"/>
          <a:ext cx="2155825" cy="458788"/>
        </p:xfrm>
        <a:graphic>
          <a:graphicData uri="http://schemas.openxmlformats.org/presentationml/2006/ole">
            <mc:AlternateContent xmlns:mc="http://schemas.openxmlformats.org/markup-compatibility/2006">
              <mc:Choice xmlns:v="urn:schemas-microsoft-com:vml" Requires="v">
                <p:oleObj name="Equation" r:id="rId8" imgW="1193760" imgH="253800" progId="Equation.DSMT4">
                  <p:embed/>
                </p:oleObj>
              </mc:Choice>
              <mc:Fallback>
                <p:oleObj name="Equation" r:id="rId8" imgW="1193760" imgH="253800" progId="Equation.DSMT4">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35996" y="4502150"/>
                        <a:ext cx="2155825" cy="45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343" name="Object 7"/>
          <p:cNvGraphicFramePr>
            <a:graphicFrameLocks noChangeAspect="1"/>
          </p:cNvGraphicFramePr>
          <p:nvPr/>
        </p:nvGraphicFramePr>
        <p:xfrm>
          <a:off x="1138238" y="5364163"/>
          <a:ext cx="6867525" cy="823912"/>
        </p:xfrm>
        <a:graphic>
          <a:graphicData uri="http://schemas.openxmlformats.org/presentationml/2006/ole">
            <mc:AlternateContent xmlns:mc="http://schemas.openxmlformats.org/markup-compatibility/2006">
              <mc:Choice xmlns:v="urn:schemas-microsoft-com:vml" Requires="v">
                <p:oleObj name="Equation" r:id="rId10" imgW="3809880" imgH="457200" progId="Equation.DSMT4">
                  <p:embed/>
                </p:oleObj>
              </mc:Choice>
              <mc:Fallback>
                <p:oleObj name="Equation" r:id="rId10" imgW="3809880" imgH="457200" progId="Equation.DSMT4">
                  <p:embed/>
                  <p:pic>
                    <p:nvPicPr>
                      <p:cNvPr id="0"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138238" y="5364163"/>
                        <a:ext cx="6867525" cy="823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Παρεμβολή για </a:t>
            </a:r>
            <a:r>
              <a:rPr lang="el-GR" dirty="0" err="1"/>
              <a:t>ισαπέχοντα</a:t>
            </a:r>
            <a:r>
              <a:rPr lang="el-GR" dirty="0"/>
              <a:t> σημεία</a:t>
            </a:r>
          </a:p>
        </p:txBody>
      </p:sp>
      <p:sp>
        <p:nvSpPr>
          <p:cNvPr id="3" name="2 - Θέση περιεχομένου"/>
          <p:cNvSpPr>
            <a:spLocks noGrp="1"/>
          </p:cNvSpPr>
          <p:nvPr>
            <p:ph idx="1"/>
          </p:nvPr>
        </p:nvSpPr>
        <p:spPr>
          <a:xfrm>
            <a:off x="457200" y="1420783"/>
            <a:ext cx="8229600" cy="4892743"/>
          </a:xfrm>
        </p:spPr>
        <p:txBody>
          <a:bodyPr>
            <a:normAutofit/>
          </a:bodyPr>
          <a:lstStyle/>
          <a:p>
            <a:pPr>
              <a:buNone/>
            </a:pPr>
            <a:r>
              <a:rPr lang="el-GR" sz="2200" b="1" dirty="0"/>
              <a:t>Παρεμβολή των προς τα πίσω διαφορών του </a:t>
            </a:r>
            <a:r>
              <a:rPr lang="en-US" sz="2200" b="1" dirty="0"/>
              <a:t>Newton</a:t>
            </a:r>
          </a:p>
          <a:p>
            <a:r>
              <a:rPr lang="el-GR" sz="2200" dirty="0"/>
              <a:t>Ο παραπάνω τύπος είναι γνωστός </a:t>
            </a:r>
            <a:r>
              <a:rPr lang="el-GR" sz="2200" b="1" dirty="0"/>
              <a:t>ως τύπος παρεμβολής των προς τα πίσω διαφορών του </a:t>
            </a:r>
            <a:r>
              <a:rPr lang="en-US" sz="2200" b="1" dirty="0"/>
              <a:t>Newton </a:t>
            </a:r>
            <a:r>
              <a:rPr lang="el-GR" sz="2200" dirty="0"/>
              <a:t>ή </a:t>
            </a:r>
            <a:r>
              <a:rPr lang="el-GR" sz="2200" b="1" dirty="0"/>
              <a:t>δεύτερος τύπος παρεμβολής των </a:t>
            </a:r>
            <a:r>
              <a:rPr lang="en-US" sz="2200" b="1" dirty="0"/>
              <a:t>Gregory – Newton</a:t>
            </a:r>
            <a:r>
              <a:rPr lang="en-US" sz="2200" dirty="0"/>
              <a:t>.</a:t>
            </a:r>
          </a:p>
          <a:p>
            <a:pPr>
              <a:spcBef>
                <a:spcPts val="1800"/>
              </a:spcBef>
            </a:pPr>
            <a:r>
              <a:rPr lang="en-US" sz="2200" dirty="0"/>
              <a:t>O</a:t>
            </a:r>
            <a:r>
              <a:rPr lang="el-GR" sz="2200" dirty="0"/>
              <a:t> τύπος παρεμβολής των διαιρεμένων διαφορών του </a:t>
            </a:r>
            <a:r>
              <a:rPr lang="en-US" sz="2200" dirty="0"/>
              <a:t>Newton </a:t>
            </a:r>
            <a:r>
              <a:rPr lang="el-GR" sz="2200" dirty="0"/>
              <a:t>(5) μπορεί να γραφεί με την</a:t>
            </a:r>
            <a:r>
              <a:rPr lang="en-US" sz="2200" dirty="0"/>
              <a:t> </a:t>
            </a:r>
            <a:r>
              <a:rPr lang="el-GR" sz="2200" dirty="0"/>
              <a:t>εξής ισοδύναμη αναγωγική έκφραση:</a:t>
            </a:r>
            <a:endParaRPr lang="en-US" sz="2200" dirty="0"/>
          </a:p>
          <a:p>
            <a:pPr>
              <a:spcBef>
                <a:spcPts val="1800"/>
              </a:spcBef>
            </a:pPr>
            <a:endParaRPr lang="en-US" sz="2200" dirty="0"/>
          </a:p>
          <a:p>
            <a:pPr>
              <a:spcBef>
                <a:spcPts val="1800"/>
              </a:spcBef>
            </a:pPr>
            <a:r>
              <a:rPr lang="el-GR" sz="2400" dirty="0"/>
              <a:t>Όσον αφορά στο σφάλμα του τύπου (1</a:t>
            </a:r>
            <a:r>
              <a:rPr lang="en-US" sz="2400" dirty="0"/>
              <a:t>2</a:t>
            </a:r>
            <a:r>
              <a:rPr lang="el-GR" sz="2400" dirty="0"/>
              <a:t>), ισχύει ότι:</a:t>
            </a:r>
          </a:p>
          <a:p>
            <a:endParaRPr lang="en-US" sz="2400" dirty="0"/>
          </a:p>
          <a:p>
            <a:pPr>
              <a:spcBef>
                <a:spcPts val="3000"/>
              </a:spcBef>
              <a:buNone/>
            </a:pPr>
            <a:r>
              <a:rPr lang="el-GR" sz="2400" dirty="0"/>
              <a:t>	όπου το     βρίσκεται στο ανοικτό διάστημα  </a:t>
            </a:r>
          </a:p>
          <a:p>
            <a:pPr>
              <a:spcBef>
                <a:spcPts val="1800"/>
              </a:spcBef>
            </a:pPr>
            <a:endParaRPr lang="el-GR" sz="2200" dirty="0"/>
          </a:p>
        </p:txBody>
      </p:sp>
      <p:graphicFrame>
        <p:nvGraphicFramePr>
          <p:cNvPr id="15364" name="Object 4"/>
          <p:cNvGraphicFramePr>
            <a:graphicFrameLocks noChangeAspect="1"/>
          </p:cNvGraphicFramePr>
          <p:nvPr/>
        </p:nvGraphicFramePr>
        <p:xfrm>
          <a:off x="555570" y="3757617"/>
          <a:ext cx="8105775" cy="823913"/>
        </p:xfrm>
        <a:graphic>
          <a:graphicData uri="http://schemas.openxmlformats.org/presentationml/2006/ole">
            <mc:AlternateContent xmlns:mc="http://schemas.openxmlformats.org/markup-compatibility/2006">
              <mc:Choice xmlns:v="urn:schemas-microsoft-com:vml" Requires="v">
                <p:oleObj name="Equation" r:id="rId2" imgW="4495680" imgH="457200" progId="Equation.DSMT4">
                  <p:embed/>
                </p:oleObj>
              </mc:Choice>
              <mc:Fallback>
                <p:oleObj name="Equation" r:id="rId2" imgW="4495680" imgH="4572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5570" y="3757617"/>
                        <a:ext cx="8105775"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365" name="Object 5"/>
          <p:cNvGraphicFramePr>
            <a:graphicFrameLocks noChangeAspect="1"/>
          </p:cNvGraphicFramePr>
          <p:nvPr/>
        </p:nvGraphicFramePr>
        <p:xfrm>
          <a:off x="2454246" y="4999059"/>
          <a:ext cx="4098925" cy="823913"/>
        </p:xfrm>
        <a:graphic>
          <a:graphicData uri="http://schemas.openxmlformats.org/presentationml/2006/ole">
            <mc:AlternateContent xmlns:mc="http://schemas.openxmlformats.org/markup-compatibility/2006">
              <mc:Choice xmlns:v="urn:schemas-microsoft-com:vml" Requires="v">
                <p:oleObj name="Equation" r:id="rId4" imgW="2273040" imgH="457200" progId="Equation.DSMT4">
                  <p:embed/>
                </p:oleObj>
              </mc:Choice>
              <mc:Fallback>
                <p:oleObj name="Equation" r:id="rId4" imgW="2273040" imgH="4572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54246" y="4999059"/>
                        <a:ext cx="4098925"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366" name="Object 6"/>
          <p:cNvGraphicFramePr>
            <a:graphicFrameLocks noChangeAspect="1"/>
          </p:cNvGraphicFramePr>
          <p:nvPr/>
        </p:nvGraphicFramePr>
        <p:xfrm>
          <a:off x="1943064" y="5765832"/>
          <a:ext cx="230187" cy="369888"/>
        </p:xfrm>
        <a:graphic>
          <a:graphicData uri="http://schemas.openxmlformats.org/presentationml/2006/ole">
            <mc:AlternateContent xmlns:mc="http://schemas.openxmlformats.org/markup-compatibility/2006">
              <mc:Choice xmlns:v="urn:schemas-microsoft-com:vml" Requires="v">
                <p:oleObj name="Equation" r:id="rId6" imgW="126720" imgH="203040" progId="Equation.DSMT4">
                  <p:embed/>
                </p:oleObj>
              </mc:Choice>
              <mc:Fallback>
                <p:oleObj name="Equation" r:id="rId6" imgW="126720" imgH="20304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43064" y="5765832"/>
                        <a:ext cx="230187"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367" name="Object 7"/>
          <p:cNvGraphicFramePr>
            <a:graphicFrameLocks noChangeAspect="1"/>
          </p:cNvGraphicFramePr>
          <p:nvPr/>
        </p:nvGraphicFramePr>
        <p:xfrm>
          <a:off x="6332576" y="5726673"/>
          <a:ext cx="1050925" cy="457200"/>
        </p:xfrm>
        <a:graphic>
          <a:graphicData uri="http://schemas.openxmlformats.org/presentationml/2006/ole">
            <mc:AlternateContent xmlns:mc="http://schemas.openxmlformats.org/markup-compatibility/2006">
              <mc:Choice xmlns:v="urn:schemas-microsoft-com:vml" Requires="v">
                <p:oleObj name="Equation" r:id="rId8" imgW="583920" imgH="253800" progId="Equation.DSMT4">
                  <p:embed/>
                </p:oleObj>
              </mc:Choice>
              <mc:Fallback>
                <p:oleObj name="Equation" r:id="rId8" imgW="583920" imgH="253800" progId="Equation.DSMT4">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332576" y="5726673"/>
                        <a:ext cx="10509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Παρεμβολή και </a:t>
            </a:r>
            <a:r>
              <a:rPr lang="el-GR" dirty="0" err="1"/>
              <a:t>πολυωνυμική</a:t>
            </a:r>
            <a:r>
              <a:rPr lang="el-GR" dirty="0"/>
              <a:t> παρεμβολή</a:t>
            </a:r>
          </a:p>
        </p:txBody>
      </p:sp>
      <p:sp>
        <p:nvSpPr>
          <p:cNvPr id="3" name="2 - Θέση περιεχομένου"/>
          <p:cNvSpPr>
            <a:spLocks noGrp="1"/>
          </p:cNvSpPr>
          <p:nvPr>
            <p:ph idx="1"/>
          </p:nvPr>
        </p:nvSpPr>
        <p:spPr>
          <a:xfrm>
            <a:off x="457200" y="1420784"/>
            <a:ext cx="8229600" cy="4748400"/>
          </a:xfrm>
        </p:spPr>
        <p:txBody>
          <a:bodyPr>
            <a:normAutofit/>
          </a:bodyPr>
          <a:lstStyle/>
          <a:p>
            <a:r>
              <a:rPr lang="el-GR" sz="2000" b="1" dirty="0"/>
              <a:t>Ορισμός 6.4  </a:t>
            </a:r>
            <a:r>
              <a:rPr lang="el-GR" sz="2000" dirty="0"/>
              <a:t>Όταν η συνάρτηση παρεμβολής είναι ένα πολυώνυμο, τότε η αντίστοιχη διαδικασία ονομάζεται </a:t>
            </a:r>
            <a:r>
              <a:rPr lang="el-GR" sz="2000" b="1" dirty="0" err="1"/>
              <a:t>πολυωνυμική</a:t>
            </a:r>
            <a:r>
              <a:rPr lang="el-GR" sz="2000" b="1" dirty="0"/>
              <a:t> παρεμβολή</a:t>
            </a:r>
            <a:r>
              <a:rPr lang="el-GR" sz="2000" dirty="0"/>
              <a:t>.</a:t>
            </a:r>
          </a:p>
          <a:p>
            <a:pPr>
              <a:spcBef>
                <a:spcPts val="1800"/>
              </a:spcBef>
            </a:pPr>
            <a:r>
              <a:rPr lang="el-GR" sz="2000" b="1" dirty="0"/>
              <a:t>Ορισμός 6.5  </a:t>
            </a:r>
            <a:r>
              <a:rPr lang="el-GR" sz="2000" dirty="0"/>
              <a:t>Τα πολυώνυμα παρεμβολής ορίζονται με τις </a:t>
            </a:r>
            <a:r>
              <a:rPr lang="el-GR" sz="2000" b="1" dirty="0"/>
              <a:t>συνθήκες ταύτισης </a:t>
            </a:r>
            <a:r>
              <a:rPr lang="el-GR" sz="2000" dirty="0"/>
              <a:t>των συναρτησιακών τους τιμών με τις αντίστοιχες τιμές της συνάρτησης για ένα ορισμένο πεπερασμένο σύνολο σημείων του διαστήματος ορισμού αυτών.</a:t>
            </a:r>
          </a:p>
          <a:p>
            <a:pPr>
              <a:spcBef>
                <a:spcPts val="1800"/>
              </a:spcBef>
              <a:buNone/>
            </a:pPr>
            <a:r>
              <a:rPr lang="el-GR" sz="2000" dirty="0"/>
              <a:t>	</a:t>
            </a:r>
            <a:r>
              <a:rPr lang="el-GR" sz="2000" u="sng" dirty="0"/>
              <a:t>Πολυωνυμική παρεμβολή</a:t>
            </a:r>
          </a:p>
          <a:p>
            <a:r>
              <a:rPr lang="el-GR" sz="2000" dirty="0"/>
              <a:t>Στην περίπτωση της </a:t>
            </a:r>
            <a:r>
              <a:rPr lang="el-GR" sz="2000" dirty="0" err="1"/>
              <a:t>πολυωνυμικής</a:t>
            </a:r>
            <a:r>
              <a:rPr lang="el-GR" sz="2000" dirty="0"/>
              <a:t> παρεμβολής η συνάρτηση παρεμβολής             είναι το ακόλουθο πολυώνυμο βαθμού </a:t>
            </a:r>
          </a:p>
          <a:p>
            <a:pPr>
              <a:buNone/>
            </a:pPr>
            <a:endParaRPr lang="el-GR" sz="2000" dirty="0"/>
          </a:p>
          <a:p>
            <a:pPr>
              <a:spcBef>
                <a:spcPts val="1800"/>
              </a:spcBef>
              <a:buNone/>
            </a:pPr>
            <a:r>
              <a:rPr lang="el-GR" sz="2000" dirty="0"/>
              <a:t>	όπου οι αντίστοιχες συναρτήσεις                                 είναι οι συναρτήσεις </a:t>
            </a:r>
          </a:p>
          <a:p>
            <a:pPr>
              <a:spcBef>
                <a:spcPts val="2400"/>
              </a:spcBef>
              <a:buNone/>
            </a:pPr>
            <a:endParaRPr lang="el-GR" sz="2200" u="sng" dirty="0"/>
          </a:p>
        </p:txBody>
      </p:sp>
      <p:graphicFrame>
        <p:nvGraphicFramePr>
          <p:cNvPr id="29697" name="Object 1"/>
          <p:cNvGraphicFramePr>
            <a:graphicFrameLocks noChangeAspect="1"/>
          </p:cNvGraphicFramePr>
          <p:nvPr/>
        </p:nvGraphicFramePr>
        <p:xfrm>
          <a:off x="2275922" y="4386634"/>
          <a:ext cx="582613" cy="415925"/>
        </p:xfrm>
        <a:graphic>
          <a:graphicData uri="http://schemas.openxmlformats.org/presentationml/2006/ole">
            <mc:AlternateContent xmlns:mc="http://schemas.openxmlformats.org/markup-compatibility/2006">
              <mc:Choice xmlns:v="urn:schemas-microsoft-com:vml" Requires="v">
                <p:oleObj name="Equation" r:id="rId2" imgW="355320" imgH="253800" progId="Equation.DSMT4">
                  <p:embed/>
                </p:oleObj>
              </mc:Choice>
              <mc:Fallback>
                <p:oleObj name="Equation" r:id="rId2" imgW="355320" imgH="253800" progId="Equation.DSMT4">
                  <p:embed/>
                  <p:pic>
                    <p:nvPicPr>
                      <p:cNvPr id="0"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5922" y="4386634"/>
                        <a:ext cx="582613" cy="41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9698" name="Object 2"/>
          <p:cNvGraphicFramePr>
            <a:graphicFrameLocks noChangeAspect="1"/>
          </p:cNvGraphicFramePr>
          <p:nvPr/>
        </p:nvGraphicFramePr>
        <p:xfrm>
          <a:off x="7018371" y="4486454"/>
          <a:ext cx="293688" cy="231775"/>
        </p:xfrm>
        <a:graphic>
          <a:graphicData uri="http://schemas.openxmlformats.org/presentationml/2006/ole">
            <mc:AlternateContent xmlns:mc="http://schemas.openxmlformats.org/markup-compatibility/2006">
              <mc:Choice xmlns:v="urn:schemas-microsoft-com:vml" Requires="v">
                <p:oleObj name="Equation" r:id="rId4" imgW="177480" imgH="139680" progId="Equation.DSMT4">
                  <p:embed/>
                </p:oleObj>
              </mc:Choice>
              <mc:Fallback>
                <p:oleObj name="Equation" r:id="rId4" imgW="177480" imgH="139680" progId="Equation.DSMT4">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18371" y="4486454"/>
                        <a:ext cx="293688" cy="23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9699" name="Object 3"/>
          <p:cNvGraphicFramePr>
            <a:graphicFrameLocks noChangeAspect="1"/>
          </p:cNvGraphicFramePr>
          <p:nvPr/>
        </p:nvGraphicFramePr>
        <p:xfrm>
          <a:off x="2913063" y="4837137"/>
          <a:ext cx="3317875" cy="417513"/>
        </p:xfrm>
        <a:graphic>
          <a:graphicData uri="http://schemas.openxmlformats.org/presentationml/2006/ole">
            <mc:AlternateContent xmlns:mc="http://schemas.openxmlformats.org/markup-compatibility/2006">
              <mc:Choice xmlns:v="urn:schemas-microsoft-com:vml" Requires="v">
                <p:oleObj name="Equation" r:id="rId6" imgW="2019240" imgH="253800" progId="Equation.DSMT4">
                  <p:embed/>
                </p:oleObj>
              </mc:Choice>
              <mc:Fallback>
                <p:oleObj name="Equation" r:id="rId6" imgW="2019240" imgH="253800" progId="Equation.DSMT4">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13063" y="4837137"/>
                        <a:ext cx="3317875" cy="417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9700" name="Object 4"/>
          <p:cNvGraphicFramePr>
            <a:graphicFrameLocks noChangeAspect="1"/>
          </p:cNvGraphicFramePr>
          <p:nvPr/>
        </p:nvGraphicFramePr>
        <p:xfrm>
          <a:off x="4406569" y="5289228"/>
          <a:ext cx="1712912" cy="417513"/>
        </p:xfrm>
        <a:graphic>
          <a:graphicData uri="http://schemas.openxmlformats.org/presentationml/2006/ole">
            <mc:AlternateContent xmlns:mc="http://schemas.openxmlformats.org/markup-compatibility/2006">
              <mc:Choice xmlns:v="urn:schemas-microsoft-com:vml" Requires="v">
                <p:oleObj name="Equation" r:id="rId8" imgW="1041120" imgH="253800" progId="Equation.DSMT4">
                  <p:embed/>
                </p:oleObj>
              </mc:Choice>
              <mc:Fallback>
                <p:oleObj name="Equation" r:id="rId8" imgW="1041120" imgH="253800" progId="Equation.DSMT4">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06569" y="5289228"/>
                        <a:ext cx="1712912" cy="417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9701" name="Object 5"/>
          <p:cNvGraphicFramePr>
            <a:graphicFrameLocks noChangeAspect="1"/>
          </p:cNvGraphicFramePr>
          <p:nvPr/>
        </p:nvGraphicFramePr>
        <p:xfrm>
          <a:off x="884238" y="5619780"/>
          <a:ext cx="2170112" cy="417513"/>
        </p:xfrm>
        <a:graphic>
          <a:graphicData uri="http://schemas.openxmlformats.org/presentationml/2006/ole">
            <mc:AlternateContent xmlns:mc="http://schemas.openxmlformats.org/markup-compatibility/2006">
              <mc:Choice xmlns:v="urn:schemas-microsoft-com:vml" Requires="v">
                <p:oleObj name="Equation" r:id="rId10" imgW="1320480" imgH="253800" progId="Equation.DSMT4">
                  <p:embed/>
                </p:oleObj>
              </mc:Choice>
              <mc:Fallback>
                <p:oleObj name="Equation" r:id="rId10" imgW="1320480" imgH="253800" progId="Equation.DSMT4">
                  <p:embed/>
                  <p:pic>
                    <p:nvPicPr>
                      <p:cNvPr id="0"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84238" y="5619780"/>
                        <a:ext cx="2170112" cy="417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Παρεμβολή για </a:t>
            </a:r>
            <a:r>
              <a:rPr lang="el-GR" dirty="0" err="1"/>
              <a:t>ισαπέχοντα</a:t>
            </a:r>
            <a:r>
              <a:rPr lang="el-GR" dirty="0"/>
              <a:t> σημεία</a:t>
            </a:r>
          </a:p>
        </p:txBody>
      </p:sp>
      <p:sp>
        <p:nvSpPr>
          <p:cNvPr id="3" name="2 - Θέση περιεχομένου"/>
          <p:cNvSpPr>
            <a:spLocks noGrp="1"/>
          </p:cNvSpPr>
          <p:nvPr>
            <p:ph idx="1"/>
          </p:nvPr>
        </p:nvSpPr>
        <p:spPr/>
        <p:txBody>
          <a:bodyPr>
            <a:normAutofit/>
          </a:bodyPr>
          <a:lstStyle/>
          <a:p>
            <a:pPr marL="0" indent="0">
              <a:buNone/>
            </a:pPr>
            <a:r>
              <a:rPr lang="el-GR" sz="2200" b="1" dirty="0"/>
              <a:t>Παρεμβολή των προς τα πίσω διαφορών του </a:t>
            </a:r>
            <a:r>
              <a:rPr lang="en-US" sz="2200" b="1" dirty="0"/>
              <a:t>Newton</a:t>
            </a:r>
          </a:p>
          <a:p>
            <a:r>
              <a:rPr lang="el-GR" sz="2200" dirty="0"/>
              <a:t>Για τους </a:t>
            </a:r>
            <a:r>
              <a:rPr lang="el-GR" sz="2200" dirty="0" err="1"/>
              <a:t>διωνυμικούς</a:t>
            </a:r>
            <a:r>
              <a:rPr lang="el-GR" sz="2200" dirty="0"/>
              <a:t> συντελεστές ισχύει η εξής ιδιότητα:</a:t>
            </a:r>
          </a:p>
          <a:p>
            <a:endParaRPr lang="el-GR" sz="2200" dirty="0"/>
          </a:p>
          <a:p>
            <a:pPr>
              <a:buNone/>
            </a:pPr>
            <a:endParaRPr lang="el-GR" sz="2200" dirty="0"/>
          </a:p>
          <a:p>
            <a:pPr>
              <a:spcBef>
                <a:spcPts val="1800"/>
              </a:spcBef>
            </a:pPr>
            <a:r>
              <a:rPr lang="el-GR" sz="2200" dirty="0"/>
              <a:t>Με βάση αυτή ο τύπος (12) μπορεί να γραφεί με την παρακάτω ισοδύναμη μορφή:</a:t>
            </a:r>
          </a:p>
          <a:p>
            <a:endParaRPr lang="el-GR" sz="2200" dirty="0"/>
          </a:p>
          <a:p>
            <a:endParaRPr lang="el-GR" sz="2200" dirty="0"/>
          </a:p>
          <a:p>
            <a:pPr>
              <a:spcBef>
                <a:spcPts val="1800"/>
              </a:spcBef>
              <a:buNone/>
            </a:pPr>
            <a:r>
              <a:rPr lang="el-GR" sz="2200" dirty="0"/>
              <a:t>	η οποία μπορεί να γραφεί ως ακολούθως: </a:t>
            </a:r>
          </a:p>
        </p:txBody>
      </p:sp>
      <p:graphicFrame>
        <p:nvGraphicFramePr>
          <p:cNvPr id="16386" name="Object 2"/>
          <p:cNvGraphicFramePr>
            <a:graphicFrameLocks noChangeAspect="1"/>
          </p:cNvGraphicFramePr>
          <p:nvPr/>
        </p:nvGraphicFramePr>
        <p:xfrm>
          <a:off x="2124075" y="2333625"/>
          <a:ext cx="4967288" cy="823913"/>
        </p:xfrm>
        <a:graphic>
          <a:graphicData uri="http://schemas.openxmlformats.org/presentationml/2006/ole">
            <mc:AlternateContent xmlns:mc="http://schemas.openxmlformats.org/markup-compatibility/2006">
              <mc:Choice xmlns:v="urn:schemas-microsoft-com:vml" Requires="v">
                <p:oleObj name="Equation" r:id="rId2" imgW="2755800" imgH="457200" progId="Equation.DSMT4">
                  <p:embed/>
                </p:oleObj>
              </mc:Choice>
              <mc:Fallback>
                <p:oleObj name="Equation" r:id="rId2" imgW="2755800" imgH="4572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4075" y="2333625"/>
                        <a:ext cx="4967288"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387" name="Object 3"/>
          <p:cNvGraphicFramePr>
            <a:graphicFrameLocks noChangeAspect="1"/>
          </p:cNvGraphicFramePr>
          <p:nvPr/>
        </p:nvGraphicFramePr>
        <p:xfrm>
          <a:off x="1127125" y="4029075"/>
          <a:ext cx="6959600" cy="823913"/>
        </p:xfrm>
        <a:graphic>
          <a:graphicData uri="http://schemas.openxmlformats.org/presentationml/2006/ole">
            <mc:AlternateContent xmlns:mc="http://schemas.openxmlformats.org/markup-compatibility/2006">
              <mc:Choice xmlns:v="urn:schemas-microsoft-com:vml" Requires="v">
                <p:oleObj name="Equation" r:id="rId4" imgW="3860640" imgH="457200" progId="Equation.DSMT4">
                  <p:embed/>
                </p:oleObj>
              </mc:Choice>
              <mc:Fallback>
                <p:oleObj name="Equation" r:id="rId4" imgW="3860640" imgH="4572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27125" y="4029075"/>
                        <a:ext cx="69596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388" name="Object 4"/>
          <p:cNvGraphicFramePr>
            <a:graphicFrameLocks noChangeAspect="1"/>
          </p:cNvGraphicFramePr>
          <p:nvPr/>
        </p:nvGraphicFramePr>
        <p:xfrm>
          <a:off x="1000125" y="5400675"/>
          <a:ext cx="7216775" cy="755650"/>
        </p:xfrm>
        <a:graphic>
          <a:graphicData uri="http://schemas.openxmlformats.org/presentationml/2006/ole">
            <mc:AlternateContent xmlns:mc="http://schemas.openxmlformats.org/markup-compatibility/2006">
              <mc:Choice xmlns:v="urn:schemas-microsoft-com:vml" Requires="v">
                <p:oleObj name="Equation" r:id="rId6" imgW="4000320" imgH="419040" progId="Equation.DSMT4">
                  <p:embed/>
                </p:oleObj>
              </mc:Choice>
              <mc:Fallback>
                <p:oleObj name="Equation" r:id="rId6" imgW="4000320" imgH="41904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00125" y="5400675"/>
                        <a:ext cx="7216775" cy="75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Παρεμβολή για </a:t>
            </a:r>
            <a:r>
              <a:rPr lang="el-GR" dirty="0" err="1"/>
              <a:t>ισαπέχοντα</a:t>
            </a:r>
            <a:r>
              <a:rPr lang="el-GR" dirty="0"/>
              <a:t> σημεία</a:t>
            </a:r>
          </a:p>
        </p:txBody>
      </p:sp>
      <p:sp>
        <p:nvSpPr>
          <p:cNvPr id="3" name="2 - Θέση περιεχομένου"/>
          <p:cNvSpPr>
            <a:spLocks noGrp="1"/>
          </p:cNvSpPr>
          <p:nvPr>
            <p:ph idx="1"/>
          </p:nvPr>
        </p:nvSpPr>
        <p:spPr>
          <a:xfrm>
            <a:off x="457200" y="1420784"/>
            <a:ext cx="8229600" cy="4748400"/>
          </a:xfrm>
        </p:spPr>
        <p:txBody>
          <a:bodyPr>
            <a:normAutofit/>
          </a:bodyPr>
          <a:lstStyle/>
          <a:p>
            <a:pPr>
              <a:buNone/>
            </a:pPr>
            <a:r>
              <a:rPr lang="el-GR" sz="2200" b="1" dirty="0"/>
              <a:t>Παρεμβολή των προς τα πίσω διαφορών του </a:t>
            </a:r>
            <a:r>
              <a:rPr lang="en-US" sz="2200" b="1" dirty="0"/>
              <a:t>Newton</a:t>
            </a:r>
          </a:p>
          <a:p>
            <a:r>
              <a:rPr lang="el-GR" sz="2200" dirty="0"/>
              <a:t>Μια προσέγγιση της ζητούμενης τιμής            μπορεί να εκτιμηθεί χρησιμοποιώντας γραμμικούς τελεστές ως εξής:</a:t>
            </a:r>
          </a:p>
          <a:p>
            <a:endParaRPr lang="el-GR" sz="2200" dirty="0"/>
          </a:p>
          <a:p>
            <a:endParaRPr lang="el-GR" sz="2200" dirty="0"/>
          </a:p>
          <a:p>
            <a:pPr>
              <a:buNone/>
            </a:pPr>
            <a:endParaRPr lang="el-GR" sz="2200" dirty="0"/>
          </a:p>
          <a:p>
            <a:pPr>
              <a:spcBef>
                <a:spcPts val="2400"/>
              </a:spcBef>
            </a:pPr>
            <a:r>
              <a:rPr lang="el-GR" sz="2200" dirty="0"/>
              <a:t>Αναπτύσσοντας το παραπάνω διώνυμο προκύπτει:</a:t>
            </a:r>
          </a:p>
          <a:p>
            <a:pPr>
              <a:spcBef>
                <a:spcPts val="1200"/>
              </a:spcBef>
            </a:pPr>
            <a:endParaRPr lang="el-GR" sz="2200" dirty="0"/>
          </a:p>
        </p:txBody>
      </p:sp>
      <p:graphicFrame>
        <p:nvGraphicFramePr>
          <p:cNvPr id="19458" name="Object 2"/>
          <p:cNvGraphicFramePr>
            <a:graphicFrameLocks noChangeAspect="1"/>
          </p:cNvGraphicFramePr>
          <p:nvPr/>
        </p:nvGraphicFramePr>
        <p:xfrm>
          <a:off x="5302260" y="1819782"/>
          <a:ext cx="661988" cy="455613"/>
        </p:xfrm>
        <a:graphic>
          <a:graphicData uri="http://schemas.openxmlformats.org/presentationml/2006/ole">
            <mc:AlternateContent xmlns:mc="http://schemas.openxmlformats.org/markup-compatibility/2006">
              <mc:Choice xmlns:v="urn:schemas-microsoft-com:vml" Requires="v">
                <p:oleObj name="Equation" r:id="rId2" imgW="368280" imgH="253800" progId="Equation.DSMT4">
                  <p:embed/>
                </p:oleObj>
              </mc:Choice>
              <mc:Fallback>
                <p:oleObj name="Equation" r:id="rId2" imgW="368280" imgH="2538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2260" y="1819782"/>
                        <a:ext cx="661988"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459" name="Object 3"/>
          <p:cNvGraphicFramePr>
            <a:graphicFrameLocks noChangeAspect="1"/>
          </p:cNvGraphicFramePr>
          <p:nvPr/>
        </p:nvGraphicFramePr>
        <p:xfrm>
          <a:off x="2216944" y="4465638"/>
          <a:ext cx="4710112" cy="1738312"/>
        </p:xfrm>
        <a:graphic>
          <a:graphicData uri="http://schemas.openxmlformats.org/presentationml/2006/ole">
            <mc:AlternateContent xmlns:mc="http://schemas.openxmlformats.org/markup-compatibility/2006">
              <mc:Choice xmlns:v="urn:schemas-microsoft-com:vml" Requires="v">
                <p:oleObj name="Equation" r:id="rId4" imgW="2616120" imgH="965160" progId="Equation.DSMT4">
                  <p:embed/>
                </p:oleObj>
              </mc:Choice>
              <mc:Fallback>
                <p:oleObj name="Equation" r:id="rId4" imgW="2616120" imgH="96516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16944" y="4465638"/>
                        <a:ext cx="4710112" cy="173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461" name="Object 5"/>
          <p:cNvGraphicFramePr>
            <a:graphicFrameLocks noChangeAspect="1"/>
          </p:cNvGraphicFramePr>
          <p:nvPr/>
        </p:nvGraphicFramePr>
        <p:xfrm>
          <a:off x="3245644" y="2662227"/>
          <a:ext cx="2652713" cy="1349375"/>
        </p:xfrm>
        <a:graphic>
          <a:graphicData uri="http://schemas.openxmlformats.org/presentationml/2006/ole">
            <mc:AlternateContent xmlns:mc="http://schemas.openxmlformats.org/markup-compatibility/2006">
              <mc:Choice xmlns:v="urn:schemas-microsoft-com:vml" Requires="v">
                <p:oleObj name="Equation" r:id="rId6" imgW="1473120" imgH="749160" progId="Equation.DSMT4">
                  <p:embed/>
                </p:oleObj>
              </mc:Choice>
              <mc:Fallback>
                <p:oleObj name="Equation" r:id="rId6" imgW="1473120" imgH="74916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45644" y="2662227"/>
                        <a:ext cx="2652713" cy="1349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Παρεμβολή για </a:t>
            </a:r>
            <a:r>
              <a:rPr lang="el-GR" dirty="0" err="1"/>
              <a:t>ισαπέχοντα</a:t>
            </a:r>
            <a:r>
              <a:rPr lang="el-GR" dirty="0"/>
              <a:t> σημεία</a:t>
            </a:r>
          </a:p>
        </p:txBody>
      </p:sp>
      <p:sp>
        <p:nvSpPr>
          <p:cNvPr id="3" name="Content Placeholder 2"/>
          <p:cNvSpPr>
            <a:spLocks noGrp="1"/>
          </p:cNvSpPr>
          <p:nvPr>
            <p:ph idx="1"/>
          </p:nvPr>
        </p:nvSpPr>
        <p:spPr>
          <a:xfrm>
            <a:off x="457200" y="1420784"/>
            <a:ext cx="8229600" cy="4748400"/>
          </a:xfrm>
        </p:spPr>
        <p:txBody>
          <a:bodyPr>
            <a:normAutofit/>
          </a:bodyPr>
          <a:lstStyle/>
          <a:p>
            <a:r>
              <a:rPr lang="el-GR" sz="2200" dirty="0"/>
              <a:t>Από την παραπάνω έκφραση μπορούμε να χρησιμοποιηθεί μόνο ένα πεπερασμένο πλήθος όρων.</a:t>
            </a:r>
          </a:p>
          <a:p>
            <a:pPr>
              <a:spcBef>
                <a:spcPts val="1800"/>
              </a:spcBef>
            </a:pPr>
            <a:r>
              <a:rPr lang="el-GR" sz="2200" dirty="0"/>
              <a:t>Έτσι η έκφραση αυτή μπορεί να γραφεί ως εξής:</a:t>
            </a:r>
          </a:p>
          <a:p>
            <a:endParaRPr lang="el-GR" sz="2200" dirty="0"/>
          </a:p>
          <a:p>
            <a:endParaRPr lang="el-GR" sz="2200" dirty="0"/>
          </a:p>
          <a:p>
            <a:endParaRPr lang="el-GR" sz="2200" dirty="0"/>
          </a:p>
          <a:p>
            <a:pPr>
              <a:buNone/>
            </a:pPr>
            <a:r>
              <a:rPr lang="el-GR" sz="2200" dirty="0"/>
              <a:t>	η οποία αποτελεί το δεύτερο τύπο παρεμβολής των </a:t>
            </a:r>
            <a:r>
              <a:rPr lang="en-US" sz="2200" dirty="0"/>
              <a:t>Gregory – Newton.</a:t>
            </a:r>
            <a:r>
              <a:rPr lang="el-GR" sz="2200" dirty="0"/>
              <a:t> </a:t>
            </a:r>
          </a:p>
          <a:p>
            <a:endParaRPr lang="el-GR" sz="2200" dirty="0"/>
          </a:p>
        </p:txBody>
      </p:sp>
      <p:graphicFrame>
        <p:nvGraphicFramePr>
          <p:cNvPr id="20482" name="Object 2"/>
          <p:cNvGraphicFramePr>
            <a:graphicFrameLocks noChangeAspect="1"/>
          </p:cNvGraphicFramePr>
          <p:nvPr/>
        </p:nvGraphicFramePr>
        <p:xfrm>
          <a:off x="965994" y="2933704"/>
          <a:ext cx="7212013" cy="823913"/>
        </p:xfrm>
        <a:graphic>
          <a:graphicData uri="http://schemas.openxmlformats.org/presentationml/2006/ole">
            <mc:AlternateContent xmlns:mc="http://schemas.openxmlformats.org/markup-compatibility/2006">
              <mc:Choice xmlns:v="urn:schemas-microsoft-com:vml" Requires="v">
                <p:oleObj name="Equation" r:id="rId2" imgW="4000320" imgH="457200" progId="Equation.DSMT4">
                  <p:embed/>
                </p:oleObj>
              </mc:Choice>
              <mc:Fallback>
                <p:oleObj name="Equation" r:id="rId2" imgW="4000320" imgH="4572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5994" y="2933704"/>
                        <a:ext cx="7212013"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Παρεμβολή για </a:t>
            </a:r>
            <a:r>
              <a:rPr lang="el-GR" dirty="0" err="1"/>
              <a:t>ισαπέχοντα</a:t>
            </a:r>
            <a:r>
              <a:rPr lang="el-GR" dirty="0"/>
              <a:t> σημεία</a:t>
            </a:r>
          </a:p>
        </p:txBody>
      </p:sp>
      <p:sp>
        <p:nvSpPr>
          <p:cNvPr id="3" name="2 - Θέση περιεχομένου"/>
          <p:cNvSpPr>
            <a:spLocks noGrp="1"/>
          </p:cNvSpPr>
          <p:nvPr>
            <p:ph idx="1"/>
          </p:nvPr>
        </p:nvSpPr>
        <p:spPr>
          <a:xfrm>
            <a:off x="457200" y="1420784"/>
            <a:ext cx="8229600" cy="4748400"/>
          </a:xfrm>
        </p:spPr>
        <p:txBody>
          <a:bodyPr>
            <a:normAutofit/>
          </a:bodyPr>
          <a:lstStyle/>
          <a:p>
            <a:r>
              <a:rPr lang="el-GR" sz="2200" dirty="0"/>
              <a:t>Για τα παραπάνω θεωρήσαμε ότι το       είναι το τελευταίο από τα  	    </a:t>
            </a:r>
            <a:r>
              <a:rPr lang="el-GR" sz="2200" dirty="0" err="1"/>
              <a:t>ισαπέχοντα</a:t>
            </a:r>
            <a:r>
              <a:rPr lang="el-GR" sz="2200" dirty="0"/>
              <a:t> σημεία παρεμβολής.</a:t>
            </a:r>
          </a:p>
          <a:p>
            <a:r>
              <a:rPr lang="el-GR" sz="2200" dirty="0"/>
              <a:t>Αν, αντιθέτως, θεωρήσουμε ότι το       είναι το πρώτο και αν είχαμε τα παρακάτω σημεία παρεμβολής:</a:t>
            </a:r>
          </a:p>
          <a:p>
            <a:endParaRPr lang="el-GR" sz="2200" dirty="0"/>
          </a:p>
          <a:p>
            <a:pPr>
              <a:spcBef>
                <a:spcPts val="1200"/>
              </a:spcBef>
              <a:buNone/>
            </a:pPr>
            <a:r>
              <a:rPr lang="el-GR" sz="2200" dirty="0"/>
              <a:t>	τότε για να βρούμε την αντίστοιχη τιμή θα έπρεπε το      να το παίρναμε ως εξής:</a:t>
            </a:r>
          </a:p>
          <a:p>
            <a:pPr>
              <a:buNone/>
            </a:pPr>
            <a:endParaRPr lang="el-GR" sz="2200" dirty="0"/>
          </a:p>
          <a:p>
            <a:r>
              <a:rPr lang="el-GR" sz="2200" dirty="0"/>
              <a:t>Οπότε σε αυτή την περίπτωση ο τύπος παρεμβολής θα είχε την παρακάτω έκφραση: </a:t>
            </a:r>
            <a:endParaRPr lang="en-US" sz="2200" dirty="0"/>
          </a:p>
        </p:txBody>
      </p:sp>
      <p:graphicFrame>
        <p:nvGraphicFramePr>
          <p:cNvPr id="21506" name="Object 2"/>
          <p:cNvGraphicFramePr>
            <a:graphicFrameLocks noChangeAspect="1"/>
          </p:cNvGraphicFramePr>
          <p:nvPr/>
        </p:nvGraphicFramePr>
        <p:xfrm>
          <a:off x="4886157" y="2184912"/>
          <a:ext cx="295275" cy="409575"/>
        </p:xfrm>
        <a:graphic>
          <a:graphicData uri="http://schemas.openxmlformats.org/presentationml/2006/ole">
            <mc:AlternateContent xmlns:mc="http://schemas.openxmlformats.org/markup-compatibility/2006">
              <mc:Choice xmlns:v="urn:schemas-microsoft-com:vml" Requires="v">
                <p:oleObj name="Equation" r:id="rId2" imgW="164880" imgH="228600" progId="Equation.DSMT4">
                  <p:embed/>
                </p:oleObj>
              </mc:Choice>
              <mc:Fallback>
                <p:oleObj name="Equation" r:id="rId2" imgW="164880" imgH="2286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6157" y="2184912"/>
                        <a:ext cx="295275"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507" name="Object 3"/>
          <p:cNvGraphicFramePr>
            <a:graphicFrameLocks noChangeAspect="1"/>
          </p:cNvGraphicFramePr>
          <p:nvPr/>
        </p:nvGraphicFramePr>
        <p:xfrm>
          <a:off x="920700" y="1785915"/>
          <a:ext cx="777875" cy="457200"/>
        </p:xfrm>
        <a:graphic>
          <a:graphicData uri="http://schemas.openxmlformats.org/presentationml/2006/ole">
            <mc:AlternateContent xmlns:mc="http://schemas.openxmlformats.org/markup-compatibility/2006">
              <mc:Choice xmlns:v="urn:schemas-microsoft-com:vml" Requires="v">
                <p:oleObj name="Equation" r:id="rId4" imgW="431640" imgH="253800" progId="Equation.DSMT4">
                  <p:embed/>
                </p:oleObj>
              </mc:Choice>
              <mc:Fallback>
                <p:oleObj name="Equation" r:id="rId4" imgW="431640" imgH="2538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0700" y="1785915"/>
                        <a:ext cx="777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508" name="Object 4"/>
          <p:cNvGraphicFramePr>
            <a:graphicFrameLocks noChangeAspect="1"/>
          </p:cNvGraphicFramePr>
          <p:nvPr/>
        </p:nvGraphicFramePr>
        <p:xfrm>
          <a:off x="5066076" y="1457298"/>
          <a:ext cx="295275" cy="409575"/>
        </p:xfrm>
        <a:graphic>
          <a:graphicData uri="http://schemas.openxmlformats.org/presentationml/2006/ole">
            <mc:AlternateContent xmlns:mc="http://schemas.openxmlformats.org/markup-compatibility/2006">
              <mc:Choice xmlns:v="urn:schemas-microsoft-com:vml" Requires="v">
                <p:oleObj name="Equation" r:id="rId6" imgW="164880" imgH="228600" progId="Equation.DSMT4">
                  <p:embed/>
                </p:oleObj>
              </mc:Choice>
              <mc:Fallback>
                <p:oleObj name="Equation" r:id="rId6" imgW="164880" imgH="228600" progId="Equation.DSMT4">
                  <p:embed/>
                  <p:pic>
                    <p:nvPicPr>
                      <p:cNvPr id="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6076" y="1457298"/>
                        <a:ext cx="295275"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509" name="Object 5"/>
          <p:cNvGraphicFramePr>
            <a:graphicFrameLocks noChangeAspect="1"/>
          </p:cNvGraphicFramePr>
          <p:nvPr/>
        </p:nvGraphicFramePr>
        <p:xfrm>
          <a:off x="1795463" y="2935287"/>
          <a:ext cx="5553075" cy="457200"/>
        </p:xfrm>
        <a:graphic>
          <a:graphicData uri="http://schemas.openxmlformats.org/presentationml/2006/ole">
            <mc:AlternateContent xmlns:mc="http://schemas.openxmlformats.org/markup-compatibility/2006">
              <mc:Choice xmlns:v="urn:schemas-microsoft-com:vml" Requires="v">
                <p:oleObj name="Equation" r:id="rId7" imgW="3085920" imgH="253800" progId="Equation.DSMT4">
                  <p:embed/>
                </p:oleObj>
              </mc:Choice>
              <mc:Fallback>
                <p:oleObj name="Equation" r:id="rId7" imgW="3085920" imgH="25380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95463" y="2935287"/>
                        <a:ext cx="55530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510" name="Object 6"/>
          <p:cNvGraphicFramePr>
            <a:graphicFrameLocks noChangeAspect="1"/>
          </p:cNvGraphicFramePr>
          <p:nvPr/>
        </p:nvGraphicFramePr>
        <p:xfrm>
          <a:off x="7018371" y="3506792"/>
          <a:ext cx="227013" cy="250825"/>
        </p:xfrm>
        <a:graphic>
          <a:graphicData uri="http://schemas.openxmlformats.org/presentationml/2006/ole">
            <mc:AlternateContent xmlns:mc="http://schemas.openxmlformats.org/markup-compatibility/2006">
              <mc:Choice xmlns:v="urn:schemas-microsoft-com:vml" Requires="v">
                <p:oleObj name="Equation" r:id="rId9" imgW="126720" imgH="139680" progId="Equation.DSMT4">
                  <p:embed/>
                </p:oleObj>
              </mc:Choice>
              <mc:Fallback>
                <p:oleObj name="Equation" r:id="rId9" imgW="126720" imgH="13968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018371" y="3506792"/>
                        <a:ext cx="227013" cy="25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512" name="Object 8"/>
          <p:cNvGraphicFramePr>
            <a:graphicFrameLocks noChangeAspect="1"/>
          </p:cNvGraphicFramePr>
          <p:nvPr/>
        </p:nvGraphicFramePr>
        <p:xfrm>
          <a:off x="3933031" y="4113227"/>
          <a:ext cx="1277938" cy="411163"/>
        </p:xfrm>
        <a:graphic>
          <a:graphicData uri="http://schemas.openxmlformats.org/presentationml/2006/ole">
            <mc:AlternateContent xmlns:mc="http://schemas.openxmlformats.org/markup-compatibility/2006">
              <mc:Choice xmlns:v="urn:schemas-microsoft-com:vml" Requires="v">
                <p:oleObj name="Equation" r:id="rId11" imgW="711000" imgH="228600" progId="Equation.DSMT4">
                  <p:embed/>
                </p:oleObj>
              </mc:Choice>
              <mc:Fallback>
                <p:oleObj name="Equation" r:id="rId11" imgW="711000" imgH="228600" progId="Equation.DSMT4">
                  <p:embed/>
                  <p:pic>
                    <p:nvPicPr>
                      <p:cNvPr id="0"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933031" y="4113227"/>
                        <a:ext cx="1277938" cy="411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513" name="Object 9"/>
          <p:cNvGraphicFramePr>
            <a:graphicFrameLocks noChangeAspect="1"/>
          </p:cNvGraphicFramePr>
          <p:nvPr/>
        </p:nvGraphicFramePr>
        <p:xfrm>
          <a:off x="1320800" y="5270500"/>
          <a:ext cx="6502400" cy="823913"/>
        </p:xfrm>
        <a:graphic>
          <a:graphicData uri="http://schemas.openxmlformats.org/presentationml/2006/ole">
            <mc:AlternateContent xmlns:mc="http://schemas.openxmlformats.org/markup-compatibility/2006">
              <mc:Choice xmlns:v="urn:schemas-microsoft-com:vml" Requires="v">
                <p:oleObj name="Equation" r:id="rId13" imgW="3606480" imgH="457200" progId="Equation.DSMT4">
                  <p:embed/>
                </p:oleObj>
              </mc:Choice>
              <mc:Fallback>
                <p:oleObj name="Equation" r:id="rId13" imgW="3606480" imgH="457200" progId="Equation.DSMT4">
                  <p:embed/>
                  <p:pic>
                    <p:nvPicPr>
                      <p:cNvPr id="0" name="Picture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320800" y="5270500"/>
                        <a:ext cx="65024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Παρεμβολή για </a:t>
            </a:r>
            <a:r>
              <a:rPr lang="el-GR" dirty="0" err="1"/>
              <a:t>ισαπέχοντα</a:t>
            </a:r>
            <a:r>
              <a:rPr lang="el-GR" dirty="0"/>
              <a:t> σημεία</a:t>
            </a:r>
          </a:p>
        </p:txBody>
      </p:sp>
      <p:sp>
        <p:nvSpPr>
          <p:cNvPr id="3" name="2 - Θέση περιεχομένου"/>
          <p:cNvSpPr>
            <a:spLocks noGrp="1"/>
          </p:cNvSpPr>
          <p:nvPr>
            <p:ph idx="1"/>
          </p:nvPr>
        </p:nvSpPr>
        <p:spPr>
          <a:xfrm>
            <a:off x="457200" y="1420784"/>
            <a:ext cx="8229600" cy="4748400"/>
          </a:xfrm>
        </p:spPr>
        <p:txBody>
          <a:bodyPr>
            <a:normAutofit/>
          </a:bodyPr>
          <a:lstStyle/>
          <a:p>
            <a:pPr>
              <a:buNone/>
            </a:pPr>
            <a:r>
              <a:rPr lang="el-GR" sz="2200" b="1" dirty="0"/>
              <a:t>Παρεμβολή των προς τα πίσω διαφορών του </a:t>
            </a:r>
            <a:r>
              <a:rPr lang="en-US" sz="2200" b="1" dirty="0"/>
              <a:t>Newton</a:t>
            </a:r>
          </a:p>
          <a:p>
            <a:pPr>
              <a:buNone/>
            </a:pPr>
            <a:r>
              <a:rPr lang="el-GR" sz="2200" b="1" dirty="0"/>
              <a:t>Παρατήρηση</a:t>
            </a:r>
            <a:r>
              <a:rPr lang="en-US" sz="2200" dirty="0"/>
              <a:t> </a:t>
            </a:r>
            <a:r>
              <a:rPr lang="el-GR" sz="2200" dirty="0"/>
              <a:t> </a:t>
            </a:r>
          </a:p>
          <a:p>
            <a:r>
              <a:rPr lang="el-GR" sz="2200" dirty="0"/>
              <a:t>Για να μπορεί ο δεύτερος τύπος παρεμβολής των </a:t>
            </a:r>
            <a:r>
              <a:rPr lang="en-US" sz="2200" dirty="0"/>
              <a:t>Gregory – Newton</a:t>
            </a:r>
            <a:r>
              <a:rPr lang="el-GR" sz="2200" dirty="0"/>
              <a:t> να κάνει </a:t>
            </a:r>
            <a:r>
              <a:rPr lang="el-GR" sz="2200" dirty="0" err="1"/>
              <a:t>παρεκβολή</a:t>
            </a:r>
            <a:r>
              <a:rPr lang="el-GR" sz="2200" dirty="0"/>
              <a:t>, δηλαδή να εκτιμήσει μια τιμή εκτός του διαστήματος παρεμβολής                θα πρέπει να δοθούν αρνητικές τιμές στο </a:t>
            </a:r>
          </a:p>
          <a:p>
            <a:pPr>
              <a:spcBef>
                <a:spcPts val="1200"/>
              </a:spcBef>
            </a:pPr>
            <a:r>
              <a:rPr lang="el-GR" sz="2200" dirty="0"/>
              <a:t>Οπότε σε αυτή την περίπτωση, το      μπορεί να βρεθεί εκτός του διαστήματος παρεμβολής, επειδή </a:t>
            </a:r>
          </a:p>
          <a:p>
            <a:pPr>
              <a:spcBef>
                <a:spcPts val="1200"/>
              </a:spcBef>
            </a:pPr>
            <a:r>
              <a:rPr lang="el-GR" sz="2200" dirty="0"/>
              <a:t>Για αυτή την περίπτωση ο δεύτερος τύπος παρεμβολής των </a:t>
            </a:r>
            <a:r>
              <a:rPr lang="en-US" sz="2200" dirty="0"/>
              <a:t>Gregory – Newton </a:t>
            </a:r>
            <a:r>
              <a:rPr lang="el-GR" sz="2200" dirty="0"/>
              <a:t>γράφεται ως εξής:</a:t>
            </a:r>
          </a:p>
        </p:txBody>
      </p:sp>
      <p:graphicFrame>
        <p:nvGraphicFramePr>
          <p:cNvPr id="22530" name="Object 2"/>
          <p:cNvGraphicFramePr>
            <a:graphicFrameLocks noChangeAspect="1"/>
          </p:cNvGraphicFramePr>
          <p:nvPr/>
        </p:nvGraphicFramePr>
        <p:xfrm>
          <a:off x="4356287" y="2906529"/>
          <a:ext cx="957262" cy="455612"/>
        </p:xfrm>
        <a:graphic>
          <a:graphicData uri="http://schemas.openxmlformats.org/presentationml/2006/ole">
            <mc:AlternateContent xmlns:mc="http://schemas.openxmlformats.org/markup-compatibility/2006">
              <mc:Choice xmlns:v="urn:schemas-microsoft-com:vml" Requires="v">
                <p:oleObj name="Equation" r:id="rId2" imgW="533160" imgH="253800" progId="Equation.DSMT4">
                  <p:embed/>
                </p:oleObj>
              </mc:Choice>
              <mc:Fallback>
                <p:oleObj name="Equation" r:id="rId2" imgW="533160" imgH="2538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6287" y="2906529"/>
                        <a:ext cx="957262" cy="455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531" name="Object 3"/>
          <p:cNvGraphicFramePr>
            <a:graphicFrameLocks noChangeAspect="1"/>
          </p:cNvGraphicFramePr>
          <p:nvPr/>
        </p:nvGraphicFramePr>
        <p:xfrm>
          <a:off x="3187684" y="3353328"/>
          <a:ext cx="252413" cy="252413"/>
        </p:xfrm>
        <a:graphic>
          <a:graphicData uri="http://schemas.openxmlformats.org/presentationml/2006/ole">
            <mc:AlternateContent xmlns:mc="http://schemas.openxmlformats.org/markup-compatibility/2006">
              <mc:Choice xmlns:v="urn:schemas-microsoft-com:vml" Requires="v">
                <p:oleObj name="Equation" r:id="rId4" imgW="139680" imgH="139680" progId="Equation.DSMT4">
                  <p:embed/>
                </p:oleObj>
              </mc:Choice>
              <mc:Fallback>
                <p:oleObj name="Equation" r:id="rId4" imgW="139680" imgH="13968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87684" y="3353328"/>
                        <a:ext cx="252413" cy="252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532" name="Object 4"/>
          <p:cNvGraphicFramePr>
            <a:graphicFrameLocks noChangeAspect="1"/>
          </p:cNvGraphicFramePr>
          <p:nvPr/>
        </p:nvGraphicFramePr>
        <p:xfrm>
          <a:off x="4813835" y="3847756"/>
          <a:ext cx="230188" cy="252413"/>
        </p:xfrm>
        <a:graphic>
          <a:graphicData uri="http://schemas.openxmlformats.org/presentationml/2006/ole">
            <mc:AlternateContent xmlns:mc="http://schemas.openxmlformats.org/markup-compatibility/2006">
              <mc:Choice xmlns:v="urn:schemas-microsoft-com:vml" Requires="v">
                <p:oleObj name="Equation" r:id="rId6" imgW="126720" imgH="139680" progId="Equation.DSMT4">
                  <p:embed/>
                </p:oleObj>
              </mc:Choice>
              <mc:Fallback>
                <p:oleObj name="Equation" r:id="rId6" imgW="126720" imgH="13968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13835" y="3847756"/>
                        <a:ext cx="230188" cy="252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533" name="Object 5"/>
          <p:cNvGraphicFramePr>
            <a:graphicFrameLocks noChangeAspect="1"/>
          </p:cNvGraphicFramePr>
          <p:nvPr/>
        </p:nvGraphicFramePr>
        <p:xfrm>
          <a:off x="4791078" y="4080948"/>
          <a:ext cx="1298575" cy="409575"/>
        </p:xfrm>
        <a:graphic>
          <a:graphicData uri="http://schemas.openxmlformats.org/presentationml/2006/ole">
            <mc:AlternateContent xmlns:mc="http://schemas.openxmlformats.org/markup-compatibility/2006">
              <mc:Choice xmlns:v="urn:schemas-microsoft-com:vml" Requires="v">
                <p:oleObj name="Equation" r:id="rId8" imgW="723600" imgH="228600" progId="Equation.DSMT4">
                  <p:embed/>
                </p:oleObj>
              </mc:Choice>
              <mc:Fallback>
                <p:oleObj name="Equation" r:id="rId8" imgW="723600" imgH="228600" progId="Equation.DSMT4">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91078" y="4080948"/>
                        <a:ext cx="1298575"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534" name="Object 6"/>
          <p:cNvGraphicFramePr>
            <a:graphicFrameLocks noChangeAspect="1"/>
          </p:cNvGraphicFramePr>
          <p:nvPr/>
        </p:nvGraphicFramePr>
        <p:xfrm>
          <a:off x="681038" y="5291138"/>
          <a:ext cx="7785100" cy="823912"/>
        </p:xfrm>
        <a:graphic>
          <a:graphicData uri="http://schemas.openxmlformats.org/presentationml/2006/ole">
            <mc:AlternateContent xmlns:mc="http://schemas.openxmlformats.org/markup-compatibility/2006">
              <mc:Choice xmlns:v="urn:schemas-microsoft-com:vml" Requires="v">
                <p:oleObj name="Equation" r:id="rId10" imgW="4317840" imgH="457200" progId="Equation.DSMT4">
                  <p:embed/>
                </p:oleObj>
              </mc:Choice>
              <mc:Fallback>
                <p:oleObj name="Equation" r:id="rId10" imgW="4317840" imgH="457200" progId="Equation.DSMT4">
                  <p:embed/>
                  <p:pic>
                    <p:nvPicPr>
                      <p:cNvPr id="0"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81038" y="5291138"/>
                        <a:ext cx="7785100" cy="823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Παρεμβολή για </a:t>
            </a:r>
            <a:r>
              <a:rPr lang="el-GR" dirty="0" err="1"/>
              <a:t>ισαπέχοντα</a:t>
            </a:r>
            <a:r>
              <a:rPr lang="el-GR" dirty="0"/>
              <a:t> σημεία</a:t>
            </a:r>
          </a:p>
        </p:txBody>
      </p:sp>
      <p:sp>
        <p:nvSpPr>
          <p:cNvPr id="3" name="2 - Θέση περιεχομένου"/>
          <p:cNvSpPr>
            <a:spLocks noGrp="1"/>
          </p:cNvSpPr>
          <p:nvPr>
            <p:ph idx="1"/>
          </p:nvPr>
        </p:nvSpPr>
        <p:spPr/>
        <p:txBody>
          <a:bodyPr>
            <a:normAutofit/>
          </a:bodyPr>
          <a:lstStyle/>
          <a:p>
            <a:pPr>
              <a:buNone/>
            </a:pPr>
            <a:r>
              <a:rPr lang="el-GR" sz="2200" b="1" dirty="0"/>
              <a:t>Παρεμβολή των προς τα πίσω διαφορών του </a:t>
            </a:r>
            <a:r>
              <a:rPr lang="en-US" sz="2200" b="1" dirty="0"/>
              <a:t>Newton</a:t>
            </a:r>
          </a:p>
          <a:p>
            <a:pPr>
              <a:buNone/>
            </a:pPr>
            <a:r>
              <a:rPr lang="el-GR" sz="2200" b="1" dirty="0"/>
              <a:t>Παρατήρηση</a:t>
            </a:r>
            <a:r>
              <a:rPr lang="el-GR" sz="2200" dirty="0"/>
              <a:t>  </a:t>
            </a:r>
          </a:p>
          <a:p>
            <a:r>
              <a:rPr lang="el-GR" sz="2200" dirty="0"/>
              <a:t>Ο δεύτερος  τύπος παρεμβολής των </a:t>
            </a:r>
            <a:r>
              <a:rPr lang="en-US" sz="2200" dirty="0"/>
              <a:t>Gregory – Newton </a:t>
            </a:r>
            <a:r>
              <a:rPr lang="el-GR" sz="2200" dirty="0"/>
              <a:t>και για τις δύο περιπτώσεις παρεμβολής και </a:t>
            </a:r>
            <a:r>
              <a:rPr lang="el-GR" sz="2200" dirty="0" err="1"/>
              <a:t>παρεκβολής</a:t>
            </a:r>
            <a:r>
              <a:rPr lang="el-GR" sz="2200" dirty="0"/>
              <a:t> συνήθως χρησιμοποιείται για     μικρότερο της μονάδας.</a:t>
            </a:r>
          </a:p>
          <a:p>
            <a:pPr>
              <a:spcBef>
                <a:spcPts val="1800"/>
              </a:spcBef>
            </a:pPr>
            <a:r>
              <a:rPr lang="el-GR" sz="2200" dirty="0"/>
              <a:t>Επίσης, αυτός ο τύπος εφαρμόζεται καλύτερα σε περιπτώσεις όπου το ζητούμενο     βρίσκεται μεταξύ των τελικών σημείων παρεμβολής.</a:t>
            </a:r>
          </a:p>
        </p:txBody>
      </p:sp>
      <p:graphicFrame>
        <p:nvGraphicFramePr>
          <p:cNvPr id="23554" name="Object 2"/>
          <p:cNvGraphicFramePr>
            <a:graphicFrameLocks noChangeAspect="1"/>
          </p:cNvGraphicFramePr>
          <p:nvPr/>
        </p:nvGraphicFramePr>
        <p:xfrm>
          <a:off x="3246243" y="3013422"/>
          <a:ext cx="204788" cy="250825"/>
        </p:xfrm>
        <a:graphic>
          <a:graphicData uri="http://schemas.openxmlformats.org/presentationml/2006/ole">
            <mc:AlternateContent xmlns:mc="http://schemas.openxmlformats.org/markup-compatibility/2006">
              <mc:Choice xmlns:v="urn:schemas-microsoft-com:vml" Requires="v">
                <p:oleObj name="Equation" r:id="rId2" imgW="114120" imgH="139680" progId="Equation.DSMT4">
                  <p:embed/>
                </p:oleObj>
              </mc:Choice>
              <mc:Fallback>
                <p:oleObj name="Equation" r:id="rId2" imgW="114120" imgH="13968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6243" y="3013422"/>
                        <a:ext cx="204788" cy="25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555" name="Object 3"/>
          <p:cNvGraphicFramePr>
            <a:graphicFrameLocks noChangeAspect="1"/>
          </p:cNvGraphicFramePr>
          <p:nvPr/>
        </p:nvGraphicFramePr>
        <p:xfrm>
          <a:off x="3125788" y="3903663"/>
          <a:ext cx="227012" cy="250825"/>
        </p:xfrm>
        <a:graphic>
          <a:graphicData uri="http://schemas.openxmlformats.org/presentationml/2006/ole">
            <mc:AlternateContent xmlns:mc="http://schemas.openxmlformats.org/markup-compatibility/2006">
              <mc:Choice xmlns:v="urn:schemas-microsoft-com:vml" Requires="v">
                <p:oleObj name="Equation" r:id="rId4" imgW="126720" imgH="139680" progId="Equation.DSMT4">
                  <p:embed/>
                </p:oleObj>
              </mc:Choice>
              <mc:Fallback>
                <p:oleObj name="Equation" r:id="rId4" imgW="126720" imgH="13968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5788" y="3903663"/>
                        <a:ext cx="227012" cy="25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Παρεμβολή για </a:t>
            </a:r>
            <a:r>
              <a:rPr lang="el-GR" dirty="0" err="1"/>
              <a:t>ισαπέχοντα</a:t>
            </a:r>
            <a:r>
              <a:rPr lang="el-GR" dirty="0"/>
              <a:t> σημεία</a:t>
            </a:r>
          </a:p>
        </p:txBody>
      </p:sp>
      <p:sp>
        <p:nvSpPr>
          <p:cNvPr id="3" name="2 - Θέση περιεχομένου"/>
          <p:cNvSpPr>
            <a:spLocks noGrp="1"/>
          </p:cNvSpPr>
          <p:nvPr>
            <p:ph idx="1"/>
          </p:nvPr>
        </p:nvSpPr>
        <p:spPr>
          <a:xfrm>
            <a:off x="457200" y="1420784"/>
            <a:ext cx="8229600" cy="4748400"/>
          </a:xfrm>
        </p:spPr>
        <p:txBody>
          <a:bodyPr>
            <a:normAutofit/>
          </a:bodyPr>
          <a:lstStyle/>
          <a:p>
            <a:pPr>
              <a:buNone/>
            </a:pPr>
            <a:r>
              <a:rPr lang="el-GR" sz="2200" b="1" dirty="0"/>
              <a:t>Παρεμβολή των κεντρικών διαφορών του </a:t>
            </a:r>
            <a:r>
              <a:rPr lang="en-US" sz="2200" b="1" dirty="0"/>
              <a:t>Gauss</a:t>
            </a:r>
          </a:p>
          <a:p>
            <a:r>
              <a:rPr lang="el-GR" sz="2200" dirty="0"/>
              <a:t>Υποθέτουμε ότι έχουμε                 </a:t>
            </a:r>
            <a:r>
              <a:rPr lang="el-GR" sz="2200" dirty="0" err="1"/>
              <a:t>ισαπέχοντα</a:t>
            </a:r>
            <a:r>
              <a:rPr lang="el-GR" sz="2200" dirty="0"/>
              <a:t> σημεία παρεμβολής που απέχουν κατά</a:t>
            </a:r>
          </a:p>
          <a:p>
            <a:pPr>
              <a:spcBef>
                <a:spcPts val="1800"/>
              </a:spcBef>
            </a:pPr>
            <a:r>
              <a:rPr lang="el-GR" sz="2200" dirty="0"/>
              <a:t>Αν                            είναι οι αντίστοιχες τιμές της συνάρτησης             και θέσουμε τα σημεία παρεμβολής με την παρακάτω σειρά:</a:t>
            </a:r>
          </a:p>
          <a:p>
            <a:pPr>
              <a:spcBef>
                <a:spcPts val="3600"/>
              </a:spcBef>
              <a:buNone/>
            </a:pPr>
            <a:r>
              <a:rPr lang="el-GR" sz="2200" dirty="0"/>
              <a:t>	τότε το πολυώνυμο παρεμβολής των διαιρεμένων διαφορών του </a:t>
            </a:r>
            <a:r>
              <a:rPr lang="en-US" sz="2200" dirty="0"/>
              <a:t>Newton </a:t>
            </a:r>
            <a:r>
              <a:rPr lang="el-GR" sz="2200" dirty="0"/>
              <a:t>(3) το πολύ               βαθμού γράφεται ως εξής:</a:t>
            </a:r>
            <a:endParaRPr lang="en-US" sz="2200" dirty="0"/>
          </a:p>
          <a:p>
            <a:endParaRPr lang="el-GR" sz="2200" dirty="0"/>
          </a:p>
        </p:txBody>
      </p:sp>
      <p:graphicFrame>
        <p:nvGraphicFramePr>
          <p:cNvPr id="24578" name="Object 2"/>
          <p:cNvGraphicFramePr>
            <a:graphicFrameLocks noChangeAspect="1"/>
          </p:cNvGraphicFramePr>
          <p:nvPr/>
        </p:nvGraphicFramePr>
        <p:xfrm>
          <a:off x="3648075" y="1819782"/>
          <a:ext cx="960438" cy="457200"/>
        </p:xfrm>
        <a:graphic>
          <a:graphicData uri="http://schemas.openxmlformats.org/presentationml/2006/ole">
            <mc:AlternateContent xmlns:mc="http://schemas.openxmlformats.org/markup-compatibility/2006">
              <mc:Choice xmlns:v="urn:schemas-microsoft-com:vml" Requires="v">
                <p:oleObj name="Equation" r:id="rId2" imgW="533160" imgH="253800" progId="Equation.DSMT4">
                  <p:embed/>
                </p:oleObj>
              </mc:Choice>
              <mc:Fallback>
                <p:oleObj name="Equation" r:id="rId2" imgW="533160" imgH="2538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48075" y="1819782"/>
                        <a:ext cx="9604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580" name="Object 4"/>
          <p:cNvGraphicFramePr>
            <a:graphicFrameLocks noChangeAspect="1"/>
          </p:cNvGraphicFramePr>
          <p:nvPr>
            <p:extLst>
              <p:ext uri="{D42A27DB-BD31-4B8C-83A1-F6EECF244321}">
                <p14:modId xmlns:p14="http://schemas.microsoft.com/office/powerpoint/2010/main" val="2232694254"/>
              </p:ext>
            </p:extLst>
          </p:nvPr>
        </p:nvGraphicFramePr>
        <p:xfrm>
          <a:off x="3047558" y="2162352"/>
          <a:ext cx="4845050" cy="457200"/>
        </p:xfrm>
        <a:graphic>
          <a:graphicData uri="http://schemas.openxmlformats.org/presentationml/2006/ole">
            <mc:AlternateContent xmlns:mc="http://schemas.openxmlformats.org/markup-compatibility/2006">
              <mc:Choice xmlns:v="urn:schemas-microsoft-com:vml" Requires="v">
                <p:oleObj name="Equation" r:id="rId4" imgW="2692080" imgH="253800" progId="Equation.DSMT4">
                  <p:embed/>
                </p:oleObj>
              </mc:Choice>
              <mc:Fallback>
                <p:oleObj name="Equation" r:id="rId4" imgW="2692080" imgH="253800" progId="Equation.DSMT4">
                  <p:embed/>
                  <p:pic>
                    <p:nvPicPr>
                      <p:cNvPr id="0" name="Picture 3"/>
                      <p:cNvPicPr>
                        <a:picLocks noChangeAspect="1" noChangeArrowheads="1"/>
                      </p:cNvPicPr>
                      <p:nvPr/>
                    </p:nvPicPr>
                    <p:blipFill>
                      <a:blip r:embed="rId5"/>
                      <a:srcRect/>
                      <a:stretch>
                        <a:fillRect/>
                      </a:stretch>
                    </p:blipFill>
                    <p:spPr bwMode="auto">
                      <a:xfrm>
                        <a:off x="3047558" y="2162352"/>
                        <a:ext cx="48450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581" name="Object 5"/>
          <p:cNvGraphicFramePr>
            <a:graphicFrameLocks noChangeAspect="1"/>
          </p:cNvGraphicFramePr>
          <p:nvPr/>
        </p:nvGraphicFramePr>
        <p:xfrm>
          <a:off x="1268036" y="2721318"/>
          <a:ext cx="1601788" cy="457200"/>
        </p:xfrm>
        <a:graphic>
          <a:graphicData uri="http://schemas.openxmlformats.org/presentationml/2006/ole">
            <mc:AlternateContent xmlns:mc="http://schemas.openxmlformats.org/markup-compatibility/2006">
              <mc:Choice xmlns:v="urn:schemas-microsoft-com:vml" Requires="v">
                <p:oleObj name="Equation" r:id="rId6" imgW="888840" imgH="253800" progId="Equation.DSMT4">
                  <p:embed/>
                </p:oleObj>
              </mc:Choice>
              <mc:Fallback>
                <p:oleObj name="Equation" r:id="rId6" imgW="888840" imgH="25380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68036" y="2721318"/>
                        <a:ext cx="16017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582" name="Object 6"/>
          <p:cNvGraphicFramePr>
            <a:graphicFrameLocks noChangeAspect="1"/>
          </p:cNvGraphicFramePr>
          <p:nvPr/>
        </p:nvGraphicFramePr>
        <p:xfrm>
          <a:off x="7785144" y="2729961"/>
          <a:ext cx="661988" cy="455613"/>
        </p:xfrm>
        <a:graphic>
          <a:graphicData uri="http://schemas.openxmlformats.org/presentationml/2006/ole">
            <mc:AlternateContent xmlns:mc="http://schemas.openxmlformats.org/markup-compatibility/2006">
              <mc:Choice xmlns:v="urn:schemas-microsoft-com:vml" Requires="v">
                <p:oleObj name="Equation" r:id="rId8" imgW="368280" imgH="253800" progId="Equation.DSMT4">
                  <p:embed/>
                </p:oleObj>
              </mc:Choice>
              <mc:Fallback>
                <p:oleObj name="Equation" r:id="rId8" imgW="368280" imgH="253800" progId="Equation.DSMT4">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785144" y="2729961"/>
                        <a:ext cx="661988"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583" name="Object 7"/>
          <p:cNvGraphicFramePr>
            <a:graphicFrameLocks noChangeAspect="1"/>
          </p:cNvGraphicFramePr>
          <p:nvPr/>
        </p:nvGraphicFramePr>
        <p:xfrm>
          <a:off x="2315369" y="3457581"/>
          <a:ext cx="4513263" cy="409575"/>
        </p:xfrm>
        <a:graphic>
          <a:graphicData uri="http://schemas.openxmlformats.org/presentationml/2006/ole">
            <mc:AlternateContent xmlns:mc="http://schemas.openxmlformats.org/markup-compatibility/2006">
              <mc:Choice xmlns:v="urn:schemas-microsoft-com:vml" Requires="v">
                <p:oleObj name="Equation" r:id="rId10" imgW="2514600" imgH="228600" progId="Equation.DSMT4">
                  <p:embed/>
                </p:oleObj>
              </mc:Choice>
              <mc:Fallback>
                <p:oleObj name="Equation" r:id="rId10" imgW="2514600" imgH="228600" progId="Equation.DSMT4">
                  <p:embed/>
                  <p:pic>
                    <p:nvPicPr>
                      <p:cNvPr id="0"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315369" y="3457581"/>
                        <a:ext cx="4513263"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584" name="Object 8"/>
          <p:cNvGraphicFramePr>
            <a:graphicFrameLocks noChangeAspect="1"/>
          </p:cNvGraphicFramePr>
          <p:nvPr/>
        </p:nvGraphicFramePr>
        <p:xfrm>
          <a:off x="3214680" y="4218351"/>
          <a:ext cx="846138" cy="320675"/>
        </p:xfrm>
        <a:graphic>
          <a:graphicData uri="http://schemas.openxmlformats.org/presentationml/2006/ole">
            <mc:AlternateContent xmlns:mc="http://schemas.openxmlformats.org/markup-compatibility/2006">
              <mc:Choice xmlns:v="urn:schemas-microsoft-com:vml" Requires="v">
                <p:oleObj name="Equation" r:id="rId12" imgW="469800" imgH="177480" progId="Equation.DSMT4">
                  <p:embed/>
                </p:oleObj>
              </mc:Choice>
              <mc:Fallback>
                <p:oleObj name="Equation" r:id="rId12" imgW="469800" imgH="177480" progId="Equation.DSMT4">
                  <p:embed/>
                  <p:pic>
                    <p:nvPicPr>
                      <p:cNvPr id="0" name="Picture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214680" y="4218351"/>
                        <a:ext cx="846138"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585" name="Object 9"/>
          <p:cNvGraphicFramePr>
            <a:graphicFrameLocks noChangeAspect="1"/>
          </p:cNvGraphicFramePr>
          <p:nvPr/>
        </p:nvGraphicFramePr>
        <p:xfrm>
          <a:off x="527050" y="4649788"/>
          <a:ext cx="8089900" cy="1371600"/>
        </p:xfrm>
        <a:graphic>
          <a:graphicData uri="http://schemas.openxmlformats.org/presentationml/2006/ole">
            <mc:AlternateContent xmlns:mc="http://schemas.openxmlformats.org/markup-compatibility/2006">
              <mc:Choice xmlns:v="urn:schemas-microsoft-com:vml" Requires="v">
                <p:oleObj name="Equation" r:id="rId14" imgW="4495680" imgH="761760" progId="Equation.DSMT4">
                  <p:embed/>
                </p:oleObj>
              </mc:Choice>
              <mc:Fallback>
                <p:oleObj name="Equation" r:id="rId14" imgW="4495680" imgH="761760" progId="Equation.DSMT4">
                  <p:embed/>
                  <p:pic>
                    <p:nvPicPr>
                      <p:cNvPr id="0" name="Picture 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27050" y="4649788"/>
                        <a:ext cx="80899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Παρεμβολή για </a:t>
            </a:r>
            <a:r>
              <a:rPr lang="el-GR" dirty="0" err="1"/>
              <a:t>ισαπέχοντα</a:t>
            </a:r>
            <a:r>
              <a:rPr lang="el-GR" dirty="0"/>
              <a:t> σημεία</a:t>
            </a:r>
          </a:p>
        </p:txBody>
      </p:sp>
      <p:sp>
        <p:nvSpPr>
          <p:cNvPr id="3" name="2 - Θέση περιεχομένου"/>
          <p:cNvSpPr>
            <a:spLocks noGrp="1"/>
          </p:cNvSpPr>
          <p:nvPr>
            <p:ph idx="1"/>
          </p:nvPr>
        </p:nvSpPr>
        <p:spPr>
          <a:xfrm>
            <a:off x="457200" y="1420784"/>
            <a:ext cx="8229600" cy="4748400"/>
          </a:xfrm>
        </p:spPr>
        <p:txBody>
          <a:bodyPr>
            <a:normAutofit/>
          </a:bodyPr>
          <a:lstStyle/>
          <a:p>
            <a:pPr>
              <a:buNone/>
            </a:pPr>
            <a:r>
              <a:rPr lang="el-GR" sz="2200" b="1" dirty="0"/>
              <a:t>Παρεμβολή των κεντρικών διαφορών του </a:t>
            </a:r>
            <a:r>
              <a:rPr lang="en-US" sz="2200" b="1" dirty="0"/>
              <a:t>Gauss</a:t>
            </a:r>
          </a:p>
          <a:p>
            <a:r>
              <a:rPr lang="el-GR" sz="2200" dirty="0"/>
              <a:t>Όμως, οι διαιρεμένες διαφορές είναι συμμετρικές συναρτήσεις και έτσι ισχύουν οι παρακάτω σχέσεις:</a:t>
            </a:r>
          </a:p>
          <a:p>
            <a:endParaRPr lang="el-GR" sz="2200" dirty="0"/>
          </a:p>
          <a:p>
            <a:endParaRPr lang="el-GR" sz="2200" dirty="0"/>
          </a:p>
          <a:p>
            <a:endParaRPr lang="el-GR" sz="2200" dirty="0"/>
          </a:p>
          <a:p>
            <a:endParaRPr lang="el-GR" sz="2200" dirty="0"/>
          </a:p>
          <a:p>
            <a:r>
              <a:rPr lang="el-GR" sz="2200" dirty="0"/>
              <a:t>Επίσης, για </a:t>
            </a:r>
            <a:r>
              <a:rPr lang="el-GR" sz="2200" dirty="0" err="1"/>
              <a:t>ισαπέχοντα</a:t>
            </a:r>
            <a:r>
              <a:rPr lang="el-GR" sz="2200" dirty="0"/>
              <a:t> σημεία ισχύουν οι παρακάτω σχέσεις διαιρεμένων, προς τα εμπρός και προς τα πίσω, διαφορών:</a:t>
            </a:r>
          </a:p>
        </p:txBody>
      </p:sp>
      <p:graphicFrame>
        <p:nvGraphicFramePr>
          <p:cNvPr id="25602" name="Object 2"/>
          <p:cNvGraphicFramePr>
            <a:graphicFrameLocks noChangeAspect="1"/>
          </p:cNvGraphicFramePr>
          <p:nvPr/>
        </p:nvGraphicFramePr>
        <p:xfrm>
          <a:off x="1201738" y="2684805"/>
          <a:ext cx="6740525" cy="1371600"/>
        </p:xfrm>
        <a:graphic>
          <a:graphicData uri="http://schemas.openxmlformats.org/presentationml/2006/ole">
            <mc:AlternateContent xmlns:mc="http://schemas.openxmlformats.org/markup-compatibility/2006">
              <mc:Choice xmlns:v="urn:schemas-microsoft-com:vml" Requires="v">
                <p:oleObj name="Equation" r:id="rId2" imgW="3746160" imgH="761760" progId="Equation.DSMT4">
                  <p:embed/>
                </p:oleObj>
              </mc:Choice>
              <mc:Fallback>
                <p:oleObj name="Equation" r:id="rId2" imgW="3746160" imgH="76176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1738" y="2684805"/>
                        <a:ext cx="6740525"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603" name="Object 3"/>
          <p:cNvGraphicFramePr>
            <a:graphicFrameLocks noChangeAspect="1"/>
          </p:cNvGraphicFramePr>
          <p:nvPr/>
        </p:nvGraphicFramePr>
        <p:xfrm>
          <a:off x="2421731" y="4987770"/>
          <a:ext cx="4300538" cy="960437"/>
        </p:xfrm>
        <a:graphic>
          <a:graphicData uri="http://schemas.openxmlformats.org/presentationml/2006/ole">
            <mc:AlternateContent xmlns:mc="http://schemas.openxmlformats.org/markup-compatibility/2006">
              <mc:Choice xmlns:v="urn:schemas-microsoft-com:vml" Requires="v">
                <p:oleObj name="Equation" r:id="rId4" imgW="2387520" imgH="533160" progId="Equation.DSMT4">
                  <p:embed/>
                </p:oleObj>
              </mc:Choice>
              <mc:Fallback>
                <p:oleObj name="Equation" r:id="rId4" imgW="2387520" imgH="53316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21731" y="4987770"/>
                        <a:ext cx="4300538" cy="960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Παρεμβολή για </a:t>
            </a:r>
            <a:r>
              <a:rPr lang="el-GR" dirty="0" err="1"/>
              <a:t>ισαπέχοντα</a:t>
            </a:r>
            <a:r>
              <a:rPr lang="el-GR" dirty="0"/>
              <a:t> σημεία</a:t>
            </a:r>
          </a:p>
        </p:txBody>
      </p:sp>
      <p:sp>
        <p:nvSpPr>
          <p:cNvPr id="3" name="Content Placeholder 2"/>
          <p:cNvSpPr>
            <a:spLocks noGrp="1"/>
          </p:cNvSpPr>
          <p:nvPr>
            <p:ph idx="1"/>
          </p:nvPr>
        </p:nvSpPr>
        <p:spPr>
          <a:xfrm>
            <a:off x="457200" y="1420784"/>
            <a:ext cx="8229600" cy="4748400"/>
          </a:xfrm>
        </p:spPr>
        <p:txBody>
          <a:bodyPr>
            <a:normAutofit/>
          </a:bodyPr>
          <a:lstStyle/>
          <a:p>
            <a:pPr>
              <a:buNone/>
            </a:pPr>
            <a:r>
              <a:rPr lang="el-GR" sz="2200" b="1" dirty="0"/>
              <a:t>Παρεμβολή των κεντρικών διαφορών του </a:t>
            </a:r>
            <a:r>
              <a:rPr lang="en-US" sz="2200" b="1" dirty="0"/>
              <a:t>Gauss</a:t>
            </a:r>
            <a:endParaRPr lang="el-GR" sz="2200" b="1" dirty="0"/>
          </a:p>
          <a:p>
            <a:r>
              <a:rPr lang="el-GR" sz="2200" dirty="0"/>
              <a:t>Συνδυάζοντας κατάλληλα τις παραπάνω σχέσεις προκύπτουν τα εξής:</a:t>
            </a:r>
          </a:p>
          <a:p>
            <a:endParaRPr lang="el-GR" sz="2200" dirty="0"/>
          </a:p>
        </p:txBody>
      </p:sp>
      <p:graphicFrame>
        <p:nvGraphicFramePr>
          <p:cNvPr id="26626" name="Object 2"/>
          <p:cNvGraphicFramePr>
            <a:graphicFrameLocks noChangeAspect="1"/>
          </p:cNvGraphicFramePr>
          <p:nvPr/>
        </p:nvGraphicFramePr>
        <p:xfrm>
          <a:off x="1150938" y="2881305"/>
          <a:ext cx="6842125" cy="1922463"/>
        </p:xfrm>
        <a:graphic>
          <a:graphicData uri="http://schemas.openxmlformats.org/presentationml/2006/ole">
            <mc:AlternateContent xmlns:mc="http://schemas.openxmlformats.org/markup-compatibility/2006">
              <mc:Choice xmlns:v="urn:schemas-microsoft-com:vml" Requires="v">
                <p:oleObj name="Equation" r:id="rId2" imgW="3797280" imgH="1066680" progId="Equation.DSMT4">
                  <p:embed/>
                </p:oleObj>
              </mc:Choice>
              <mc:Fallback>
                <p:oleObj name="Equation" r:id="rId2" imgW="3797280" imgH="106668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0938" y="2881305"/>
                        <a:ext cx="6842125" cy="192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Παρεμβολή για </a:t>
            </a:r>
            <a:r>
              <a:rPr lang="el-GR" dirty="0" err="1"/>
              <a:t>ισαπέχοντα</a:t>
            </a:r>
            <a:r>
              <a:rPr lang="el-GR" dirty="0"/>
              <a:t> σημεία</a:t>
            </a:r>
          </a:p>
        </p:txBody>
      </p:sp>
      <p:sp>
        <p:nvSpPr>
          <p:cNvPr id="3" name="2 - Θέση περιεχομένου"/>
          <p:cNvSpPr>
            <a:spLocks noGrp="1"/>
          </p:cNvSpPr>
          <p:nvPr>
            <p:ph idx="1"/>
          </p:nvPr>
        </p:nvSpPr>
        <p:spPr>
          <a:xfrm>
            <a:off x="457200" y="1420784"/>
            <a:ext cx="8229600" cy="4748400"/>
          </a:xfrm>
        </p:spPr>
        <p:txBody>
          <a:bodyPr>
            <a:normAutofit/>
          </a:bodyPr>
          <a:lstStyle/>
          <a:p>
            <a:pPr>
              <a:buNone/>
            </a:pPr>
            <a:r>
              <a:rPr lang="el-GR" sz="2200" b="1" dirty="0"/>
              <a:t>Παρεμβολή των κεντρικών διαφορών του </a:t>
            </a:r>
            <a:r>
              <a:rPr lang="en-US" sz="2200" b="1" dirty="0"/>
              <a:t>Gauss</a:t>
            </a:r>
          </a:p>
          <a:p>
            <a:r>
              <a:rPr lang="el-GR" sz="2200" dirty="0"/>
              <a:t>Με τη βοήθεια των Σχέσεων (22) και (23) το πολυώνυμο παρεμβολής των διαιρεμένων διαφορών του </a:t>
            </a:r>
            <a:r>
              <a:rPr lang="en-US" sz="2200" dirty="0"/>
              <a:t>Newton </a:t>
            </a:r>
            <a:r>
              <a:rPr lang="el-GR" sz="2200" dirty="0"/>
              <a:t>το πολύ βαθμού της έκφρασης (21) για                           μπορεί να γραφεί ως ακολούθως: </a:t>
            </a:r>
          </a:p>
        </p:txBody>
      </p:sp>
      <p:graphicFrame>
        <p:nvGraphicFramePr>
          <p:cNvPr id="27650" name="Object 2"/>
          <p:cNvGraphicFramePr>
            <a:graphicFrameLocks noChangeAspect="1"/>
          </p:cNvGraphicFramePr>
          <p:nvPr/>
        </p:nvGraphicFramePr>
        <p:xfrm>
          <a:off x="7997883" y="2198847"/>
          <a:ext cx="846138" cy="320675"/>
        </p:xfrm>
        <a:graphic>
          <a:graphicData uri="http://schemas.openxmlformats.org/presentationml/2006/ole">
            <mc:AlternateContent xmlns:mc="http://schemas.openxmlformats.org/markup-compatibility/2006">
              <mc:Choice xmlns:v="urn:schemas-microsoft-com:vml" Requires="v">
                <p:oleObj name="Equation" r:id="rId2" imgW="469800" imgH="177480" progId="Equation.DSMT4">
                  <p:embed/>
                </p:oleObj>
              </mc:Choice>
              <mc:Fallback>
                <p:oleObj name="Equation" r:id="rId2" imgW="469800" imgH="17748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97883" y="2198847"/>
                        <a:ext cx="846138"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651" name="Object 3"/>
          <p:cNvGraphicFramePr>
            <a:graphicFrameLocks noChangeAspect="1"/>
          </p:cNvGraphicFramePr>
          <p:nvPr/>
        </p:nvGraphicFramePr>
        <p:xfrm>
          <a:off x="4467068" y="2488488"/>
          <a:ext cx="1554163" cy="457200"/>
        </p:xfrm>
        <a:graphic>
          <a:graphicData uri="http://schemas.openxmlformats.org/presentationml/2006/ole">
            <mc:AlternateContent xmlns:mc="http://schemas.openxmlformats.org/markup-compatibility/2006">
              <mc:Choice xmlns:v="urn:schemas-microsoft-com:vml" Requires="v">
                <p:oleObj name="Equation" r:id="rId4" imgW="863280" imgH="253800" progId="Equation.DSMT4">
                  <p:embed/>
                </p:oleObj>
              </mc:Choice>
              <mc:Fallback>
                <p:oleObj name="Equation" r:id="rId4" imgW="863280" imgH="2538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67068" y="2488488"/>
                        <a:ext cx="15541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652" name="Object 4"/>
          <p:cNvGraphicFramePr>
            <a:graphicFrameLocks noChangeAspect="1"/>
          </p:cNvGraphicFramePr>
          <p:nvPr/>
        </p:nvGraphicFramePr>
        <p:xfrm>
          <a:off x="985838" y="3402995"/>
          <a:ext cx="7173912" cy="2559050"/>
        </p:xfrm>
        <a:graphic>
          <a:graphicData uri="http://schemas.openxmlformats.org/presentationml/2006/ole">
            <mc:AlternateContent xmlns:mc="http://schemas.openxmlformats.org/markup-compatibility/2006">
              <mc:Choice xmlns:v="urn:schemas-microsoft-com:vml" Requires="v">
                <p:oleObj name="Equation" r:id="rId6" imgW="3987720" imgH="1422360" progId="Equation.DSMT4">
                  <p:embed/>
                </p:oleObj>
              </mc:Choice>
              <mc:Fallback>
                <p:oleObj name="Equation" r:id="rId6" imgW="3987720" imgH="142236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85838" y="3402995"/>
                        <a:ext cx="7173912" cy="2559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Παρεμβολή και </a:t>
            </a:r>
            <a:r>
              <a:rPr lang="el-GR" dirty="0" err="1"/>
              <a:t>πολυωνυμική</a:t>
            </a:r>
            <a:r>
              <a:rPr lang="el-GR" dirty="0"/>
              <a:t> παρεμβολή</a:t>
            </a:r>
            <a:endParaRPr lang="el-GR" b="1" dirty="0"/>
          </a:p>
        </p:txBody>
      </p:sp>
      <p:sp>
        <p:nvSpPr>
          <p:cNvPr id="3" name="2 - Θέση περιεχομένου"/>
          <p:cNvSpPr>
            <a:spLocks noGrp="1"/>
          </p:cNvSpPr>
          <p:nvPr>
            <p:ph idx="1"/>
          </p:nvPr>
        </p:nvSpPr>
        <p:spPr>
          <a:xfrm>
            <a:off x="457200" y="1420784"/>
            <a:ext cx="8229600" cy="4929256"/>
          </a:xfrm>
        </p:spPr>
        <p:txBody>
          <a:bodyPr>
            <a:normAutofit/>
          </a:bodyPr>
          <a:lstStyle/>
          <a:p>
            <a:pPr>
              <a:buNone/>
            </a:pPr>
            <a:r>
              <a:rPr lang="el-GR" sz="2000" u="sng" dirty="0"/>
              <a:t>Πολυωνυμική παρεμβολή</a:t>
            </a:r>
          </a:p>
          <a:p>
            <a:r>
              <a:rPr lang="el-GR" sz="2000" dirty="0"/>
              <a:t>Για όλα τα σημεία παρεμβολής                         πρέπει να ισχύει ότι:</a:t>
            </a:r>
          </a:p>
          <a:p>
            <a:endParaRPr lang="el-GR" sz="2000" dirty="0"/>
          </a:p>
          <a:p>
            <a:r>
              <a:rPr lang="el-GR" sz="2000" dirty="0"/>
              <a:t>Για να ικανοποιούνται οι παραπάνω σχέσεις πρέπει οι συντελεστές 	               να ικανοποιούν το ακόλουθο σύστημα των               γραμμικών αλγεβρικών εξισώσεων:</a:t>
            </a:r>
          </a:p>
          <a:p>
            <a:endParaRPr lang="el-GR" sz="2000" dirty="0"/>
          </a:p>
          <a:p>
            <a:endParaRPr lang="el-GR" sz="2000" dirty="0"/>
          </a:p>
          <a:p>
            <a:endParaRPr lang="el-GR" sz="2000" dirty="0"/>
          </a:p>
          <a:p>
            <a:endParaRPr lang="el-GR" sz="2000" dirty="0"/>
          </a:p>
          <a:p>
            <a:pPr>
              <a:spcBef>
                <a:spcPts val="2400"/>
              </a:spcBef>
            </a:pPr>
            <a:r>
              <a:rPr lang="el-GR" sz="2000" dirty="0"/>
              <a:t>Το σύστημα αυτό έχει μία μοναδική λύση, επειδή η ορίζουσα των συντελεστών των αγνώστων                          είναι η γνωστή </a:t>
            </a:r>
            <a:r>
              <a:rPr lang="el-GR" sz="2000" b="1" dirty="0"/>
              <a:t>ορίζουσα του </a:t>
            </a:r>
            <a:r>
              <a:rPr lang="en-US" sz="2000" b="1" dirty="0" err="1"/>
              <a:t>Vandermonde</a:t>
            </a:r>
            <a:r>
              <a:rPr lang="el-GR" sz="2000" b="1" dirty="0"/>
              <a:t>.</a:t>
            </a:r>
            <a:endParaRPr lang="el-GR" sz="2000" dirty="0"/>
          </a:p>
        </p:txBody>
      </p:sp>
      <p:graphicFrame>
        <p:nvGraphicFramePr>
          <p:cNvPr id="10247" name="Object 7"/>
          <p:cNvGraphicFramePr>
            <a:graphicFrameLocks noChangeAspect="1"/>
          </p:cNvGraphicFramePr>
          <p:nvPr/>
        </p:nvGraphicFramePr>
        <p:xfrm>
          <a:off x="4161714" y="1797204"/>
          <a:ext cx="1312863" cy="417513"/>
        </p:xfrm>
        <a:graphic>
          <a:graphicData uri="http://schemas.openxmlformats.org/presentationml/2006/ole">
            <mc:AlternateContent xmlns:mc="http://schemas.openxmlformats.org/markup-compatibility/2006">
              <mc:Choice xmlns:v="urn:schemas-microsoft-com:vml" Requires="v">
                <p:oleObj name="Equation" r:id="rId2" imgW="799920" imgH="253800" progId="Equation.DSMT4">
                  <p:embed/>
                </p:oleObj>
              </mc:Choice>
              <mc:Fallback>
                <p:oleObj name="Equation" r:id="rId2" imgW="799920" imgH="253800" progId="Equation.DSMT4">
                  <p:embed/>
                  <p:pic>
                    <p:nvPicPr>
                      <p:cNvPr id="0"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61714" y="1797204"/>
                        <a:ext cx="1312863" cy="417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48" name="Object 8"/>
          <p:cNvGraphicFramePr>
            <a:graphicFrameLocks noChangeAspect="1"/>
          </p:cNvGraphicFramePr>
          <p:nvPr/>
        </p:nvGraphicFramePr>
        <p:xfrm>
          <a:off x="884187" y="2089308"/>
          <a:ext cx="1627187" cy="417512"/>
        </p:xfrm>
        <a:graphic>
          <a:graphicData uri="http://schemas.openxmlformats.org/presentationml/2006/ole">
            <mc:AlternateContent xmlns:mc="http://schemas.openxmlformats.org/markup-compatibility/2006">
              <mc:Choice xmlns:v="urn:schemas-microsoft-com:vml" Requires="v">
                <p:oleObj name="Equation" r:id="rId4" imgW="990360" imgH="253800" progId="Equation.DSMT4">
                  <p:embed/>
                </p:oleObj>
              </mc:Choice>
              <mc:Fallback>
                <p:oleObj name="Equation" r:id="rId4" imgW="990360" imgH="253800" progId="Equation.DSMT4">
                  <p:embed/>
                  <p:pic>
                    <p:nvPicPr>
                      <p:cNvPr id="0"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4187" y="2089308"/>
                        <a:ext cx="1627187" cy="417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53" name="Object 13"/>
          <p:cNvGraphicFramePr>
            <a:graphicFrameLocks noChangeAspect="1"/>
          </p:cNvGraphicFramePr>
          <p:nvPr/>
        </p:nvGraphicFramePr>
        <p:xfrm>
          <a:off x="892830" y="2819568"/>
          <a:ext cx="1306513" cy="420687"/>
        </p:xfrm>
        <a:graphic>
          <a:graphicData uri="http://schemas.openxmlformats.org/presentationml/2006/ole">
            <mc:AlternateContent xmlns:mc="http://schemas.openxmlformats.org/markup-compatibility/2006">
              <mc:Choice xmlns:v="urn:schemas-microsoft-com:vml" Requires="v">
                <p:oleObj name="Equation" r:id="rId6" imgW="787320" imgH="253800" progId="Equation.DSMT4">
                  <p:embed/>
                </p:oleObj>
              </mc:Choice>
              <mc:Fallback>
                <p:oleObj name="Equation" r:id="rId6" imgW="787320" imgH="253800" progId="Equation.DSMT4">
                  <p:embed/>
                  <p:pic>
                    <p:nvPicPr>
                      <p:cNvPr id="0" name="Picture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92830" y="2819568"/>
                        <a:ext cx="1306513"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54" name="Object 14"/>
          <p:cNvGraphicFramePr>
            <a:graphicFrameLocks noChangeAspect="1"/>
          </p:cNvGraphicFramePr>
          <p:nvPr/>
        </p:nvGraphicFramePr>
        <p:xfrm>
          <a:off x="6800008" y="2828922"/>
          <a:ext cx="709613" cy="417513"/>
        </p:xfrm>
        <a:graphic>
          <a:graphicData uri="http://schemas.openxmlformats.org/presentationml/2006/ole">
            <mc:AlternateContent xmlns:mc="http://schemas.openxmlformats.org/markup-compatibility/2006">
              <mc:Choice xmlns:v="urn:schemas-microsoft-com:vml" Requires="v">
                <p:oleObj name="Equation" r:id="rId8" imgW="431640" imgH="253800" progId="Equation.DSMT4">
                  <p:embed/>
                </p:oleObj>
              </mc:Choice>
              <mc:Fallback>
                <p:oleObj name="Equation" r:id="rId8" imgW="431640" imgH="253800" progId="Equation.DSMT4">
                  <p:embed/>
                  <p:pic>
                    <p:nvPicPr>
                      <p:cNvPr id="0" name="Picture 1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00008" y="2828922"/>
                        <a:ext cx="709613" cy="417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55" name="Object 15"/>
          <p:cNvGraphicFramePr>
            <a:graphicFrameLocks noChangeAspect="1"/>
          </p:cNvGraphicFramePr>
          <p:nvPr>
            <p:extLst>
              <p:ext uri="{D42A27DB-BD31-4B8C-83A1-F6EECF244321}">
                <p14:modId xmlns:p14="http://schemas.microsoft.com/office/powerpoint/2010/main" val="3000567259"/>
              </p:ext>
            </p:extLst>
          </p:nvPr>
        </p:nvGraphicFramePr>
        <p:xfrm>
          <a:off x="1781175" y="3603648"/>
          <a:ext cx="5581650" cy="1541463"/>
        </p:xfrm>
        <a:graphic>
          <a:graphicData uri="http://schemas.openxmlformats.org/presentationml/2006/ole">
            <mc:AlternateContent xmlns:mc="http://schemas.openxmlformats.org/markup-compatibility/2006">
              <mc:Choice xmlns:v="urn:schemas-microsoft-com:vml" Requires="v">
                <p:oleObj name="Equation" r:id="rId10" imgW="3403440" imgH="939600" progId="Equation.DSMT4">
                  <p:embed/>
                </p:oleObj>
              </mc:Choice>
              <mc:Fallback>
                <p:oleObj name="Equation" r:id="rId10" imgW="3403440" imgH="939600" progId="Equation.DSMT4">
                  <p:embed/>
                  <p:pic>
                    <p:nvPicPr>
                      <p:cNvPr id="0" name="Picture 15"/>
                      <p:cNvPicPr>
                        <a:picLocks noChangeAspect="1" noChangeArrowheads="1"/>
                      </p:cNvPicPr>
                      <p:nvPr/>
                    </p:nvPicPr>
                    <p:blipFill>
                      <a:blip r:embed="rId11"/>
                      <a:srcRect/>
                      <a:stretch>
                        <a:fillRect/>
                      </a:stretch>
                    </p:blipFill>
                    <p:spPr bwMode="auto">
                      <a:xfrm>
                        <a:off x="1781175" y="3603648"/>
                        <a:ext cx="5581650" cy="1541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56" name="Object 16"/>
          <p:cNvGraphicFramePr>
            <a:graphicFrameLocks noChangeAspect="1"/>
          </p:cNvGraphicFramePr>
          <p:nvPr/>
        </p:nvGraphicFramePr>
        <p:xfrm>
          <a:off x="3911256" y="5510241"/>
          <a:ext cx="1295400" cy="417512"/>
        </p:xfrm>
        <a:graphic>
          <a:graphicData uri="http://schemas.openxmlformats.org/presentationml/2006/ole">
            <mc:AlternateContent xmlns:mc="http://schemas.openxmlformats.org/markup-compatibility/2006">
              <mc:Choice xmlns:v="urn:schemas-microsoft-com:vml" Requires="v">
                <p:oleObj name="Equation" r:id="rId12" imgW="787320" imgH="253800" progId="Equation.DSMT4">
                  <p:embed/>
                </p:oleObj>
              </mc:Choice>
              <mc:Fallback>
                <p:oleObj name="Equation" r:id="rId12" imgW="787320" imgH="253800" progId="Equation.DSMT4">
                  <p:embed/>
                  <p:pic>
                    <p:nvPicPr>
                      <p:cNvPr id="0" name="Picture 1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11256" y="5510241"/>
                        <a:ext cx="1295400" cy="417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Παρεμβολή για </a:t>
            </a:r>
            <a:r>
              <a:rPr lang="el-GR" dirty="0" err="1"/>
              <a:t>ισαπέχοντα</a:t>
            </a:r>
            <a:r>
              <a:rPr lang="el-GR" dirty="0"/>
              <a:t> σημεία</a:t>
            </a:r>
          </a:p>
        </p:txBody>
      </p:sp>
      <p:sp>
        <p:nvSpPr>
          <p:cNvPr id="3" name="2 - Θέση περιεχομένου"/>
          <p:cNvSpPr>
            <a:spLocks noGrp="1"/>
          </p:cNvSpPr>
          <p:nvPr>
            <p:ph idx="1"/>
          </p:nvPr>
        </p:nvSpPr>
        <p:spPr>
          <a:xfrm>
            <a:off x="457200" y="1420784"/>
            <a:ext cx="8229600" cy="4748400"/>
          </a:xfrm>
        </p:spPr>
        <p:txBody>
          <a:bodyPr>
            <a:normAutofit lnSpcReduction="10000"/>
          </a:bodyPr>
          <a:lstStyle/>
          <a:p>
            <a:pPr>
              <a:buNone/>
            </a:pPr>
            <a:r>
              <a:rPr lang="el-GR" sz="2200" b="1" dirty="0"/>
              <a:t>Παρεμβολή των κεντρικών διαφορών του </a:t>
            </a:r>
            <a:r>
              <a:rPr lang="en-US" sz="2200" b="1" dirty="0"/>
              <a:t>Gauss</a:t>
            </a:r>
          </a:p>
          <a:p>
            <a:r>
              <a:rPr lang="el-GR" sz="2200" dirty="0"/>
              <a:t>Ο παραπάνω τύπος είναι γνωστός ως </a:t>
            </a:r>
            <a:r>
              <a:rPr lang="el-GR" sz="2200" b="1" dirty="0"/>
              <a:t>πρώτος τύπος παρεμβολής του </a:t>
            </a:r>
            <a:r>
              <a:rPr lang="en-US" sz="2200" b="1" dirty="0"/>
              <a:t>Gauss</a:t>
            </a:r>
            <a:r>
              <a:rPr lang="en-US" sz="2200" dirty="0"/>
              <a:t> </a:t>
            </a:r>
            <a:r>
              <a:rPr lang="el-GR" sz="2200" dirty="0"/>
              <a:t>ή </a:t>
            </a:r>
            <a:r>
              <a:rPr lang="el-GR" sz="2200" b="1" dirty="0"/>
              <a:t>τύπος παρεμβολής των προς τα εμπρός διαφορών του </a:t>
            </a:r>
            <a:r>
              <a:rPr lang="en-US" sz="2200" b="1" dirty="0"/>
              <a:t>Gauss</a:t>
            </a:r>
            <a:r>
              <a:rPr lang="en-US" sz="2200" dirty="0"/>
              <a:t>.</a:t>
            </a:r>
            <a:endParaRPr lang="el-GR" sz="2200" dirty="0"/>
          </a:p>
          <a:p>
            <a:pPr>
              <a:spcBef>
                <a:spcPts val="1800"/>
              </a:spcBef>
            </a:pPr>
            <a:r>
              <a:rPr lang="el-GR" sz="2200" dirty="0"/>
              <a:t>Όσον αφορά το σφάλμα του τύπου (24) ισχύει το γενικό Θεώρημα 6.2 που εξασφαλίζει την εκτίμηση του σφάλματος παρεμβολής κάτω από ορισμένες υποθέσεις αναφορικά με τη συνάρτηση</a:t>
            </a:r>
          </a:p>
          <a:p>
            <a:endParaRPr lang="el-GR" sz="2200" dirty="0"/>
          </a:p>
          <a:p>
            <a:endParaRPr lang="el-GR" sz="2200" dirty="0"/>
          </a:p>
          <a:p>
            <a:pPr>
              <a:buNone/>
            </a:pPr>
            <a:r>
              <a:rPr lang="el-GR" sz="2200" dirty="0"/>
              <a:t>	όπου το     βρίσκεται στο διάστημα </a:t>
            </a:r>
          </a:p>
          <a:p>
            <a:pPr>
              <a:spcBef>
                <a:spcPts val="1800"/>
              </a:spcBef>
            </a:pPr>
            <a:r>
              <a:rPr lang="el-GR" sz="2200" dirty="0"/>
              <a:t>Επίσης, με βάση το πόρισμα 6.3 μπορούμε βρούμε ένα μέτρο του παραπάνω σφάλματος με τον υπολογισμό της διαφοράς της επόμενης τάξης.</a:t>
            </a:r>
          </a:p>
        </p:txBody>
      </p:sp>
      <p:graphicFrame>
        <p:nvGraphicFramePr>
          <p:cNvPr id="28674" name="Object 2"/>
          <p:cNvGraphicFramePr>
            <a:graphicFrameLocks noChangeAspect="1"/>
          </p:cNvGraphicFramePr>
          <p:nvPr>
            <p:extLst>
              <p:ext uri="{D42A27DB-BD31-4B8C-83A1-F6EECF244321}">
                <p14:modId xmlns:p14="http://schemas.microsoft.com/office/powerpoint/2010/main" val="2957936750"/>
              </p:ext>
            </p:extLst>
          </p:nvPr>
        </p:nvGraphicFramePr>
        <p:xfrm>
          <a:off x="7858884" y="3479752"/>
          <a:ext cx="752475" cy="455613"/>
        </p:xfrm>
        <a:graphic>
          <a:graphicData uri="http://schemas.openxmlformats.org/presentationml/2006/ole">
            <mc:AlternateContent xmlns:mc="http://schemas.openxmlformats.org/markup-compatibility/2006">
              <mc:Choice xmlns:v="urn:schemas-microsoft-com:vml" Requires="v">
                <p:oleObj name="Equation" r:id="rId2" imgW="419040" imgH="253800" progId="Equation.DSMT4">
                  <p:embed/>
                </p:oleObj>
              </mc:Choice>
              <mc:Fallback>
                <p:oleObj name="Equation" r:id="rId2" imgW="419040" imgH="2538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58884" y="3479752"/>
                        <a:ext cx="752475"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675" name="Object 3"/>
          <p:cNvGraphicFramePr>
            <a:graphicFrameLocks noChangeAspect="1"/>
          </p:cNvGraphicFramePr>
          <p:nvPr/>
        </p:nvGraphicFramePr>
        <p:xfrm>
          <a:off x="1931988" y="3867150"/>
          <a:ext cx="5280025" cy="777875"/>
        </p:xfrm>
        <a:graphic>
          <a:graphicData uri="http://schemas.openxmlformats.org/presentationml/2006/ole">
            <mc:AlternateContent xmlns:mc="http://schemas.openxmlformats.org/markup-compatibility/2006">
              <mc:Choice xmlns:v="urn:schemas-microsoft-com:vml" Requires="v">
                <p:oleObj name="Equation" r:id="rId4" imgW="2933640" imgH="431640" progId="Equation.DSMT4">
                  <p:embed/>
                </p:oleObj>
              </mc:Choice>
              <mc:Fallback>
                <p:oleObj name="Equation" r:id="rId4" imgW="2933640" imgH="43164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31988" y="3867150"/>
                        <a:ext cx="5280025"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676" name="Object 4"/>
          <p:cNvGraphicFramePr>
            <a:graphicFrameLocks noChangeAspect="1"/>
          </p:cNvGraphicFramePr>
          <p:nvPr/>
        </p:nvGraphicFramePr>
        <p:xfrm>
          <a:off x="1856103" y="4643106"/>
          <a:ext cx="230188" cy="369888"/>
        </p:xfrm>
        <a:graphic>
          <a:graphicData uri="http://schemas.openxmlformats.org/presentationml/2006/ole">
            <mc:AlternateContent xmlns:mc="http://schemas.openxmlformats.org/markup-compatibility/2006">
              <mc:Choice xmlns:v="urn:schemas-microsoft-com:vml" Requires="v">
                <p:oleObj name="Equation" r:id="rId6" imgW="126720" imgH="203040" progId="Equation.DSMT4">
                  <p:embed/>
                </p:oleObj>
              </mc:Choice>
              <mc:Fallback>
                <p:oleObj name="Equation" r:id="rId6" imgW="126720" imgH="20304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56103" y="4643106"/>
                        <a:ext cx="230188"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677" name="Object 5"/>
          <p:cNvGraphicFramePr>
            <a:graphicFrameLocks noChangeAspect="1"/>
          </p:cNvGraphicFramePr>
          <p:nvPr/>
        </p:nvGraphicFramePr>
        <p:xfrm>
          <a:off x="4900617" y="4612239"/>
          <a:ext cx="1119188" cy="457200"/>
        </p:xfrm>
        <a:graphic>
          <a:graphicData uri="http://schemas.openxmlformats.org/presentationml/2006/ole">
            <mc:AlternateContent xmlns:mc="http://schemas.openxmlformats.org/markup-compatibility/2006">
              <mc:Choice xmlns:v="urn:schemas-microsoft-com:vml" Requires="v">
                <p:oleObj name="Equation" r:id="rId8" imgW="622080" imgH="253800" progId="Equation.DSMT4">
                  <p:embed/>
                </p:oleObj>
              </mc:Choice>
              <mc:Fallback>
                <p:oleObj name="Equation" r:id="rId8" imgW="622080" imgH="253800" progId="Equation.DSMT4">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900617" y="4612239"/>
                        <a:ext cx="11191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Παρεμβολή για </a:t>
            </a:r>
            <a:r>
              <a:rPr lang="el-GR" dirty="0" err="1"/>
              <a:t>ισαπέχοντα</a:t>
            </a:r>
            <a:r>
              <a:rPr lang="el-GR" dirty="0"/>
              <a:t> σημεία</a:t>
            </a:r>
          </a:p>
        </p:txBody>
      </p:sp>
      <p:sp>
        <p:nvSpPr>
          <p:cNvPr id="3" name="2 - Θέση περιεχομένου"/>
          <p:cNvSpPr>
            <a:spLocks noGrp="1"/>
          </p:cNvSpPr>
          <p:nvPr>
            <p:ph idx="1"/>
          </p:nvPr>
        </p:nvSpPr>
        <p:spPr>
          <a:xfrm>
            <a:off x="457200" y="1422000"/>
            <a:ext cx="8229600" cy="4748400"/>
          </a:xfrm>
        </p:spPr>
        <p:txBody>
          <a:bodyPr>
            <a:normAutofit/>
          </a:bodyPr>
          <a:lstStyle/>
          <a:p>
            <a:pPr>
              <a:buNone/>
            </a:pPr>
            <a:r>
              <a:rPr lang="el-GR" sz="2200" b="1" dirty="0"/>
              <a:t>Παρεμβολή των κεντρικών διαφορών του </a:t>
            </a:r>
            <a:r>
              <a:rPr lang="en-US" sz="2200" b="1" dirty="0"/>
              <a:t>Gauss</a:t>
            </a:r>
          </a:p>
          <a:p>
            <a:r>
              <a:rPr lang="el-GR" sz="2200" dirty="0"/>
              <a:t>Αν τοποθετήσουμε τα δοθέντα σημεία παρεμβολής με την παρακάτω σειρά:</a:t>
            </a:r>
          </a:p>
          <a:p>
            <a:pPr>
              <a:buNone/>
            </a:pPr>
            <a:endParaRPr lang="el-GR" sz="2200" dirty="0"/>
          </a:p>
          <a:p>
            <a:pPr>
              <a:spcBef>
                <a:spcPts val="1800"/>
              </a:spcBef>
              <a:buNone/>
            </a:pPr>
            <a:r>
              <a:rPr lang="el-GR" sz="2200" dirty="0"/>
              <a:t>	τότε με μια ανάλογη διαδικασία βρίσκουμε το </a:t>
            </a:r>
            <a:r>
              <a:rPr lang="el-GR" sz="2200" b="1" dirty="0"/>
              <a:t>δεύτερο τύπο παρεμβολής του </a:t>
            </a:r>
            <a:r>
              <a:rPr lang="en-US" sz="2200" b="1" dirty="0"/>
              <a:t>Gauss</a:t>
            </a:r>
            <a:r>
              <a:rPr lang="en-US" sz="2200" dirty="0"/>
              <a:t> </a:t>
            </a:r>
            <a:r>
              <a:rPr lang="el-GR" sz="2200" dirty="0"/>
              <a:t>ή </a:t>
            </a:r>
            <a:r>
              <a:rPr lang="el-GR" sz="2200" b="1" dirty="0"/>
              <a:t>τύπο παρεμβολής των προς τα πίσω διαφορών του </a:t>
            </a:r>
            <a:r>
              <a:rPr lang="en-US" sz="2200" b="1" dirty="0"/>
              <a:t>Gauss</a:t>
            </a:r>
            <a:r>
              <a:rPr lang="en-US" sz="2200" dirty="0"/>
              <a:t> </a:t>
            </a:r>
            <a:r>
              <a:rPr lang="el-GR" sz="2200" dirty="0"/>
              <a:t>ο οποίος για                            γράφεται ως εξής:</a:t>
            </a:r>
          </a:p>
        </p:txBody>
      </p:sp>
      <p:graphicFrame>
        <p:nvGraphicFramePr>
          <p:cNvPr id="29698" name="Object 2"/>
          <p:cNvGraphicFramePr>
            <a:graphicFrameLocks noChangeAspect="1"/>
          </p:cNvGraphicFramePr>
          <p:nvPr/>
        </p:nvGraphicFramePr>
        <p:xfrm>
          <a:off x="2198655" y="2552689"/>
          <a:ext cx="4445000" cy="409575"/>
        </p:xfrm>
        <a:graphic>
          <a:graphicData uri="http://schemas.openxmlformats.org/presentationml/2006/ole">
            <mc:AlternateContent xmlns:mc="http://schemas.openxmlformats.org/markup-compatibility/2006">
              <mc:Choice xmlns:v="urn:schemas-microsoft-com:vml" Requires="v">
                <p:oleObj name="Equation" r:id="rId2" imgW="2476440" imgH="228600" progId="Equation.DSMT4">
                  <p:embed/>
                </p:oleObj>
              </mc:Choice>
              <mc:Fallback>
                <p:oleObj name="Equation" r:id="rId2" imgW="2476440" imgH="2286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8655" y="2552689"/>
                        <a:ext cx="4445000"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9699" name="Object 3"/>
          <p:cNvGraphicFramePr>
            <a:graphicFrameLocks noChangeAspect="1"/>
          </p:cNvGraphicFramePr>
          <p:nvPr/>
        </p:nvGraphicFramePr>
        <p:xfrm>
          <a:off x="4884764" y="3788838"/>
          <a:ext cx="1622425" cy="457200"/>
        </p:xfrm>
        <a:graphic>
          <a:graphicData uri="http://schemas.openxmlformats.org/presentationml/2006/ole">
            <mc:AlternateContent xmlns:mc="http://schemas.openxmlformats.org/markup-compatibility/2006">
              <mc:Choice xmlns:v="urn:schemas-microsoft-com:vml" Requires="v">
                <p:oleObj name="Equation" r:id="rId4" imgW="901440" imgH="253800" progId="Equation.DSMT4">
                  <p:embed/>
                </p:oleObj>
              </mc:Choice>
              <mc:Fallback>
                <p:oleObj name="Equation" r:id="rId4" imgW="901440" imgH="2538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84764" y="3788838"/>
                        <a:ext cx="16224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9700" name="Object 4"/>
          <p:cNvGraphicFramePr>
            <a:graphicFrameLocks noChangeAspect="1"/>
          </p:cNvGraphicFramePr>
          <p:nvPr/>
        </p:nvGraphicFramePr>
        <p:xfrm>
          <a:off x="1189038" y="4451350"/>
          <a:ext cx="6765925" cy="1690688"/>
        </p:xfrm>
        <a:graphic>
          <a:graphicData uri="http://schemas.openxmlformats.org/presentationml/2006/ole">
            <mc:AlternateContent xmlns:mc="http://schemas.openxmlformats.org/markup-compatibility/2006">
              <mc:Choice xmlns:v="urn:schemas-microsoft-com:vml" Requires="v">
                <p:oleObj name="Equation" r:id="rId6" imgW="3759120" imgH="939600" progId="Equation.DSMT4">
                  <p:embed/>
                </p:oleObj>
              </mc:Choice>
              <mc:Fallback>
                <p:oleObj name="Equation" r:id="rId6" imgW="3759120" imgH="93960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89038" y="4451350"/>
                        <a:ext cx="6765925" cy="169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Παρεμβολή για </a:t>
            </a:r>
            <a:r>
              <a:rPr lang="el-GR" dirty="0" err="1"/>
              <a:t>ισαπέχοντα</a:t>
            </a:r>
            <a:r>
              <a:rPr lang="el-GR" dirty="0"/>
              <a:t> σημεία</a:t>
            </a:r>
          </a:p>
        </p:txBody>
      </p:sp>
      <p:sp>
        <p:nvSpPr>
          <p:cNvPr id="3" name="2 - Θέση περιεχομένου"/>
          <p:cNvSpPr>
            <a:spLocks noGrp="1"/>
          </p:cNvSpPr>
          <p:nvPr>
            <p:ph idx="1"/>
          </p:nvPr>
        </p:nvSpPr>
        <p:spPr/>
        <p:txBody>
          <a:bodyPr>
            <a:normAutofit/>
          </a:bodyPr>
          <a:lstStyle/>
          <a:p>
            <a:pPr>
              <a:buNone/>
            </a:pPr>
            <a:r>
              <a:rPr lang="el-GR" sz="2200" b="1" dirty="0"/>
              <a:t>Παρεμβολή των κεντρικών διαφορών του </a:t>
            </a:r>
            <a:r>
              <a:rPr lang="en-US" sz="2200" b="1" dirty="0"/>
              <a:t>Gauss</a:t>
            </a:r>
            <a:endParaRPr lang="el-GR" sz="2200" b="1" dirty="0"/>
          </a:p>
          <a:p>
            <a:pPr>
              <a:buNone/>
            </a:pPr>
            <a:r>
              <a:rPr lang="el-GR" sz="2200" b="1" dirty="0"/>
              <a:t>Παρατήρηση</a:t>
            </a:r>
            <a:endParaRPr lang="el-GR" sz="2200" dirty="0"/>
          </a:p>
          <a:p>
            <a:r>
              <a:rPr lang="el-GR" sz="2200" dirty="0"/>
              <a:t>Οι παραπάνω δύο τύποι του </a:t>
            </a:r>
            <a:r>
              <a:rPr lang="en-US" sz="2200" dirty="0"/>
              <a:t>Gauss </a:t>
            </a:r>
            <a:r>
              <a:rPr lang="el-GR" sz="2200" dirty="0"/>
              <a:t>εφαρμόζονται καλύτερα όταν το     βρίσκεται μεταξύ των κεντρικών σημείων παρεμβολής.</a:t>
            </a:r>
          </a:p>
          <a:p>
            <a:pPr>
              <a:spcBef>
                <a:spcPts val="1800"/>
              </a:spcBef>
            </a:pPr>
            <a:r>
              <a:rPr lang="el-GR" sz="2200" dirty="0"/>
              <a:t>Επίσης, και οι δύο τύποι του </a:t>
            </a:r>
            <a:r>
              <a:rPr lang="en-US" sz="2200" dirty="0"/>
              <a:t>Gauss </a:t>
            </a:r>
            <a:r>
              <a:rPr lang="el-GR" sz="2200" dirty="0"/>
              <a:t>χρησιμοποιούνται για την κατασκευή διαφόρων άλλων τύπων παρεμβολής. </a:t>
            </a:r>
          </a:p>
        </p:txBody>
      </p:sp>
      <p:graphicFrame>
        <p:nvGraphicFramePr>
          <p:cNvPr id="30723" name="Object 3"/>
          <p:cNvGraphicFramePr>
            <a:graphicFrameLocks noChangeAspect="1"/>
          </p:cNvGraphicFramePr>
          <p:nvPr/>
        </p:nvGraphicFramePr>
        <p:xfrm>
          <a:off x="1201515" y="2670870"/>
          <a:ext cx="227012" cy="250825"/>
        </p:xfrm>
        <a:graphic>
          <a:graphicData uri="http://schemas.openxmlformats.org/presentationml/2006/ole">
            <mc:AlternateContent xmlns:mc="http://schemas.openxmlformats.org/markup-compatibility/2006">
              <mc:Choice xmlns:v="urn:schemas-microsoft-com:vml" Requires="v">
                <p:oleObj name="Equation" r:id="rId2" imgW="126720" imgH="139680" progId="Equation.DSMT4">
                  <p:embed/>
                </p:oleObj>
              </mc:Choice>
              <mc:Fallback>
                <p:oleObj name="Equation" r:id="rId2" imgW="126720" imgH="13968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1515" y="2670870"/>
                        <a:ext cx="227012" cy="25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Παρεμβολή για </a:t>
            </a:r>
            <a:r>
              <a:rPr lang="el-GR" dirty="0" err="1"/>
              <a:t>ισαπέχοντα</a:t>
            </a:r>
            <a:r>
              <a:rPr lang="el-GR" dirty="0"/>
              <a:t> σημεία</a:t>
            </a:r>
          </a:p>
        </p:txBody>
      </p:sp>
      <p:sp>
        <p:nvSpPr>
          <p:cNvPr id="3" name="2 - Θέση περιεχομένου"/>
          <p:cNvSpPr>
            <a:spLocks noGrp="1"/>
          </p:cNvSpPr>
          <p:nvPr>
            <p:ph idx="1"/>
          </p:nvPr>
        </p:nvSpPr>
        <p:spPr/>
        <p:txBody>
          <a:bodyPr>
            <a:normAutofit/>
          </a:bodyPr>
          <a:lstStyle/>
          <a:p>
            <a:pPr>
              <a:buNone/>
            </a:pPr>
            <a:r>
              <a:rPr lang="el-GR" sz="2200" b="1" dirty="0"/>
              <a:t>Παρεμβολή των κεντρικών διαφορών του </a:t>
            </a:r>
            <a:r>
              <a:rPr lang="en-US" sz="2200" b="1" dirty="0" err="1"/>
              <a:t>Stirling</a:t>
            </a:r>
            <a:endParaRPr lang="en-US" sz="2200" b="1" dirty="0"/>
          </a:p>
          <a:p>
            <a:r>
              <a:rPr lang="el-GR" sz="2200" dirty="0"/>
              <a:t>Οι τύποι του </a:t>
            </a:r>
            <a:r>
              <a:rPr lang="en-US" sz="2200" dirty="0"/>
              <a:t>Gauss </a:t>
            </a:r>
            <a:r>
              <a:rPr lang="el-GR" sz="2200" dirty="0"/>
              <a:t>δεν χρησιμοποιούνται στην πράξη, λόγω έλλειψης συμμετρίας.</a:t>
            </a:r>
          </a:p>
          <a:p>
            <a:pPr>
              <a:spcBef>
                <a:spcPts val="1800"/>
              </a:spcBef>
            </a:pPr>
            <a:r>
              <a:rPr lang="el-GR" sz="2200" dirty="0"/>
              <a:t>Όμως, με τη βοήθεια των τύπων αυτών, μπορούμε να δημιουργήσουμε άλλους τύπους οι οποίοι είναι πολύ χρήσιμοι για τις εφαρμογές.</a:t>
            </a:r>
          </a:p>
          <a:p>
            <a:pPr>
              <a:spcBef>
                <a:spcPts val="1800"/>
              </a:spcBef>
            </a:pPr>
            <a:r>
              <a:rPr lang="el-GR" sz="2200" dirty="0"/>
              <a:t>Στη συνέχεια δίνουμε έναν από αυτούς.</a:t>
            </a: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Παρεμβολή για </a:t>
            </a:r>
            <a:r>
              <a:rPr lang="el-GR" dirty="0" err="1"/>
              <a:t>ισαπέχοντα</a:t>
            </a:r>
            <a:r>
              <a:rPr lang="el-GR" dirty="0"/>
              <a:t> σημεία</a:t>
            </a:r>
          </a:p>
        </p:txBody>
      </p:sp>
      <p:sp>
        <p:nvSpPr>
          <p:cNvPr id="3" name="2 - Θέση περιεχομένου"/>
          <p:cNvSpPr>
            <a:spLocks noGrp="1"/>
          </p:cNvSpPr>
          <p:nvPr>
            <p:ph idx="1"/>
          </p:nvPr>
        </p:nvSpPr>
        <p:spPr/>
        <p:txBody>
          <a:bodyPr>
            <a:normAutofit/>
          </a:bodyPr>
          <a:lstStyle/>
          <a:p>
            <a:pPr>
              <a:buNone/>
            </a:pPr>
            <a:r>
              <a:rPr lang="el-GR" sz="2200" b="1" dirty="0"/>
              <a:t>Παρεμβολή των κεντρικών διαφορών του </a:t>
            </a:r>
            <a:r>
              <a:rPr lang="en-US" sz="2200" b="1" dirty="0" err="1"/>
              <a:t>Stirling</a:t>
            </a:r>
            <a:endParaRPr lang="en-US" sz="2200" b="1" dirty="0"/>
          </a:p>
          <a:p>
            <a:r>
              <a:rPr lang="el-GR" sz="2200" dirty="0"/>
              <a:t>Παρατηρούμε ότι και οι δύο τύποι του </a:t>
            </a:r>
            <a:r>
              <a:rPr lang="en-US" sz="2200" dirty="0"/>
              <a:t>Gauss </a:t>
            </a:r>
            <a:r>
              <a:rPr lang="el-GR" sz="2200" dirty="0"/>
              <a:t>για έναν άρτιο αριθμό               δίνουν το πολυώνυμο παρεμβολής που αντιστοιχεί στο σύνολο των σημείων παρεμβολής:</a:t>
            </a:r>
          </a:p>
          <a:p>
            <a:endParaRPr lang="el-GR" sz="2200" dirty="0"/>
          </a:p>
          <a:p>
            <a:pPr>
              <a:spcBef>
                <a:spcPts val="2400"/>
              </a:spcBef>
            </a:pPr>
            <a:r>
              <a:rPr lang="el-GR" sz="2200" dirty="0"/>
              <a:t>Επομένως, ο αριθμητικός μέσος των δύο πολυωνύμων του </a:t>
            </a:r>
            <a:r>
              <a:rPr lang="en-US" sz="2200" dirty="0"/>
              <a:t>Gauss </a:t>
            </a:r>
            <a:r>
              <a:rPr lang="el-GR" sz="2200" dirty="0"/>
              <a:t>δίνει ένα πολυώνυμο παρεμβολής που ορίζεται με το ίδιο σύνολο    </a:t>
            </a:r>
            <a:r>
              <a:rPr lang="el-GR" sz="2200" dirty="0">
                <a:solidFill>
                  <a:schemeClr val="bg1"/>
                </a:solidFill>
              </a:rPr>
              <a:t>.  </a:t>
            </a:r>
            <a:r>
              <a:rPr lang="el-GR" sz="2200" dirty="0"/>
              <a:t>   των σημείων παρεμβολής.</a:t>
            </a:r>
          </a:p>
        </p:txBody>
      </p:sp>
      <p:graphicFrame>
        <p:nvGraphicFramePr>
          <p:cNvPr id="31746" name="Object 2"/>
          <p:cNvGraphicFramePr>
            <a:graphicFrameLocks noChangeAspect="1"/>
          </p:cNvGraphicFramePr>
          <p:nvPr/>
        </p:nvGraphicFramePr>
        <p:xfrm>
          <a:off x="1779384" y="2210136"/>
          <a:ext cx="846138" cy="320675"/>
        </p:xfrm>
        <a:graphic>
          <a:graphicData uri="http://schemas.openxmlformats.org/presentationml/2006/ole">
            <mc:AlternateContent xmlns:mc="http://schemas.openxmlformats.org/markup-compatibility/2006">
              <mc:Choice xmlns:v="urn:schemas-microsoft-com:vml" Requires="v">
                <p:oleObj name="Equation" r:id="rId2" imgW="469800" imgH="177480" progId="Equation.DSMT4">
                  <p:embed/>
                </p:oleObj>
              </mc:Choice>
              <mc:Fallback>
                <p:oleObj name="Equation" r:id="rId2" imgW="469800" imgH="17748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9384" y="2210136"/>
                        <a:ext cx="846138"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1747" name="Object 3"/>
          <p:cNvGraphicFramePr>
            <a:graphicFrameLocks noChangeAspect="1"/>
          </p:cNvGraphicFramePr>
          <p:nvPr/>
        </p:nvGraphicFramePr>
        <p:xfrm>
          <a:off x="1536700" y="2935288"/>
          <a:ext cx="6078538" cy="457200"/>
        </p:xfrm>
        <a:graphic>
          <a:graphicData uri="http://schemas.openxmlformats.org/presentationml/2006/ole">
            <mc:AlternateContent xmlns:mc="http://schemas.openxmlformats.org/markup-compatibility/2006">
              <mc:Choice xmlns:v="urn:schemas-microsoft-com:vml" Requires="v">
                <p:oleObj name="Equation" r:id="rId4" imgW="3377880" imgH="253800" progId="Equation.DSMT4">
                  <p:embed/>
                </p:oleObj>
              </mc:Choice>
              <mc:Fallback>
                <p:oleObj name="Equation" r:id="rId4" imgW="3377880" imgH="2538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36700" y="2935288"/>
                        <a:ext cx="60785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1748" name="Object 4"/>
          <p:cNvGraphicFramePr>
            <a:graphicFrameLocks noChangeAspect="1"/>
          </p:cNvGraphicFramePr>
          <p:nvPr/>
        </p:nvGraphicFramePr>
        <p:xfrm>
          <a:off x="920700" y="4276741"/>
          <a:ext cx="252413" cy="320675"/>
        </p:xfrm>
        <a:graphic>
          <a:graphicData uri="http://schemas.openxmlformats.org/presentationml/2006/ole">
            <mc:AlternateContent xmlns:mc="http://schemas.openxmlformats.org/markup-compatibility/2006">
              <mc:Choice xmlns:v="urn:schemas-microsoft-com:vml" Requires="v">
                <p:oleObj name="Equation" r:id="rId6" imgW="139680" imgH="177480" progId="Equation.DSMT4">
                  <p:embed/>
                </p:oleObj>
              </mc:Choice>
              <mc:Fallback>
                <p:oleObj name="Equation" r:id="rId6" imgW="139680" imgH="17748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20700" y="4276741"/>
                        <a:ext cx="252413"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Παρεμβολή για </a:t>
            </a:r>
            <a:r>
              <a:rPr lang="el-GR" dirty="0" err="1"/>
              <a:t>ισαπέχοντα</a:t>
            </a:r>
            <a:r>
              <a:rPr lang="el-GR" dirty="0"/>
              <a:t> σημεία</a:t>
            </a:r>
          </a:p>
        </p:txBody>
      </p:sp>
      <p:sp>
        <p:nvSpPr>
          <p:cNvPr id="3" name="Content Placeholder 2"/>
          <p:cNvSpPr>
            <a:spLocks noGrp="1"/>
          </p:cNvSpPr>
          <p:nvPr>
            <p:ph idx="1"/>
          </p:nvPr>
        </p:nvSpPr>
        <p:spPr/>
        <p:txBody>
          <a:bodyPr>
            <a:normAutofit/>
          </a:bodyPr>
          <a:lstStyle/>
          <a:p>
            <a:r>
              <a:rPr lang="el-GR" sz="2200" dirty="0"/>
              <a:t>Έτσι, λοιπόν, αν σχηματίσουμε το </a:t>
            </a:r>
            <a:r>
              <a:rPr lang="el-GR" sz="2200" dirty="0" err="1"/>
              <a:t>ημι</a:t>
            </a:r>
            <a:r>
              <a:rPr lang="en-US" sz="2200" dirty="0"/>
              <a:t>-</a:t>
            </a:r>
            <a:r>
              <a:rPr lang="el-GR" sz="2200" dirty="0"/>
              <a:t>άθροισμα των πολυωνύμων (24) και (26) προκύπτει:</a:t>
            </a:r>
          </a:p>
          <a:p>
            <a:endParaRPr lang="el-GR" sz="2200" dirty="0"/>
          </a:p>
        </p:txBody>
      </p:sp>
      <p:graphicFrame>
        <p:nvGraphicFramePr>
          <p:cNvPr id="32770" name="Object 2"/>
          <p:cNvGraphicFramePr>
            <a:graphicFrameLocks noChangeAspect="1"/>
          </p:cNvGraphicFramePr>
          <p:nvPr/>
        </p:nvGraphicFramePr>
        <p:xfrm>
          <a:off x="456616" y="2516175"/>
          <a:ext cx="8328025" cy="2700338"/>
        </p:xfrm>
        <a:graphic>
          <a:graphicData uri="http://schemas.openxmlformats.org/presentationml/2006/ole">
            <mc:AlternateContent xmlns:mc="http://schemas.openxmlformats.org/markup-compatibility/2006">
              <mc:Choice xmlns:v="urn:schemas-microsoft-com:vml" Requires="v">
                <p:oleObj name="Equation" r:id="rId2" imgW="4622760" imgH="1498320" progId="Equation.DSMT4">
                  <p:embed/>
                </p:oleObj>
              </mc:Choice>
              <mc:Fallback>
                <p:oleObj name="Equation" r:id="rId2" imgW="4622760" imgH="149832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616" y="2516175"/>
                        <a:ext cx="8328025" cy="2700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Παρεμβολή για </a:t>
            </a:r>
            <a:r>
              <a:rPr lang="el-GR" dirty="0" err="1"/>
              <a:t>ισαπέχοντα</a:t>
            </a:r>
            <a:r>
              <a:rPr lang="el-GR" dirty="0"/>
              <a:t> σημεία</a:t>
            </a:r>
          </a:p>
        </p:txBody>
      </p:sp>
      <p:sp>
        <p:nvSpPr>
          <p:cNvPr id="3" name="2 - Θέση περιεχομένου"/>
          <p:cNvSpPr>
            <a:spLocks noGrp="1"/>
          </p:cNvSpPr>
          <p:nvPr>
            <p:ph idx="1"/>
          </p:nvPr>
        </p:nvSpPr>
        <p:spPr>
          <a:xfrm>
            <a:off x="457200" y="1420784"/>
            <a:ext cx="8229600" cy="4748400"/>
          </a:xfrm>
        </p:spPr>
        <p:txBody>
          <a:bodyPr>
            <a:normAutofit/>
          </a:bodyPr>
          <a:lstStyle/>
          <a:p>
            <a:pPr>
              <a:buNone/>
            </a:pPr>
            <a:r>
              <a:rPr lang="el-GR" sz="2200" b="1" dirty="0"/>
              <a:t>Παρεμβολή των κεντρικών διαφορών του </a:t>
            </a:r>
            <a:r>
              <a:rPr lang="en-US" sz="2200" b="1" dirty="0" err="1"/>
              <a:t>Stirling</a:t>
            </a:r>
            <a:endParaRPr lang="en-US" sz="2200" b="1" dirty="0"/>
          </a:p>
          <a:p>
            <a:r>
              <a:rPr lang="el-GR" sz="2200" b="1" dirty="0"/>
              <a:t>Σημείωση</a:t>
            </a:r>
            <a:r>
              <a:rPr lang="el-GR" sz="2200" dirty="0"/>
              <a:t>  Ο </a:t>
            </a:r>
            <a:r>
              <a:rPr lang="el-GR" sz="2200" b="1" dirty="0"/>
              <a:t>τελεστής      της μέσης τιμής </a:t>
            </a:r>
            <a:r>
              <a:rPr lang="el-GR" sz="2200" dirty="0"/>
              <a:t>ορίζεται ως εξής:</a:t>
            </a:r>
          </a:p>
          <a:p>
            <a:endParaRPr lang="el-GR" sz="2200" dirty="0"/>
          </a:p>
          <a:p>
            <a:endParaRPr lang="el-GR" sz="2200" dirty="0"/>
          </a:p>
          <a:p>
            <a:pPr>
              <a:spcBef>
                <a:spcPts val="3000"/>
              </a:spcBef>
              <a:buNone/>
            </a:pPr>
            <a:r>
              <a:rPr lang="el-GR" sz="2200" dirty="0"/>
              <a:t>	Για αυτόν τον τελεστή ισχύει:</a:t>
            </a:r>
          </a:p>
        </p:txBody>
      </p:sp>
      <p:graphicFrame>
        <p:nvGraphicFramePr>
          <p:cNvPr id="33794" name="Object 2"/>
          <p:cNvGraphicFramePr>
            <a:graphicFrameLocks noChangeAspect="1"/>
          </p:cNvGraphicFramePr>
          <p:nvPr/>
        </p:nvGraphicFramePr>
        <p:xfrm>
          <a:off x="3515769" y="1931967"/>
          <a:ext cx="277813" cy="300038"/>
        </p:xfrm>
        <a:graphic>
          <a:graphicData uri="http://schemas.openxmlformats.org/presentationml/2006/ole">
            <mc:AlternateContent xmlns:mc="http://schemas.openxmlformats.org/markup-compatibility/2006">
              <mc:Choice xmlns:v="urn:schemas-microsoft-com:vml" Requires="v">
                <p:oleObj name="Equation" r:id="rId2" imgW="152280" imgH="164880" progId="Equation.DSMT4">
                  <p:embed/>
                </p:oleObj>
              </mc:Choice>
              <mc:Fallback>
                <p:oleObj name="Equation" r:id="rId2" imgW="152280" imgH="16488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15769" y="1931967"/>
                        <a:ext cx="277813" cy="30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3795" name="Object 3"/>
          <p:cNvGraphicFramePr>
            <a:graphicFrameLocks noChangeAspect="1"/>
          </p:cNvGraphicFramePr>
          <p:nvPr/>
        </p:nvGraphicFramePr>
        <p:xfrm>
          <a:off x="1412875" y="2370138"/>
          <a:ext cx="6321425" cy="866775"/>
        </p:xfrm>
        <a:graphic>
          <a:graphicData uri="http://schemas.openxmlformats.org/presentationml/2006/ole">
            <mc:AlternateContent xmlns:mc="http://schemas.openxmlformats.org/markup-compatibility/2006">
              <mc:Choice xmlns:v="urn:schemas-microsoft-com:vml" Requires="v">
                <p:oleObj name="Equation" r:id="rId4" imgW="3517560" imgH="482400" progId="Equation.DSMT4">
                  <p:embed/>
                </p:oleObj>
              </mc:Choice>
              <mc:Fallback>
                <p:oleObj name="Equation" r:id="rId4" imgW="3517560" imgH="4824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12875" y="2370138"/>
                        <a:ext cx="6321425" cy="86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3796" name="Object 4"/>
          <p:cNvGraphicFramePr>
            <a:graphicFrameLocks noChangeAspect="1"/>
          </p:cNvGraphicFramePr>
          <p:nvPr/>
        </p:nvGraphicFramePr>
        <p:xfrm>
          <a:off x="1943100" y="3830643"/>
          <a:ext cx="5257800" cy="777875"/>
        </p:xfrm>
        <a:graphic>
          <a:graphicData uri="http://schemas.openxmlformats.org/presentationml/2006/ole">
            <mc:AlternateContent xmlns:mc="http://schemas.openxmlformats.org/markup-compatibility/2006">
              <mc:Choice xmlns:v="urn:schemas-microsoft-com:vml" Requires="v">
                <p:oleObj name="Equation" r:id="rId6" imgW="2920680" imgH="431640" progId="Equation.DSMT4">
                  <p:embed/>
                </p:oleObj>
              </mc:Choice>
              <mc:Fallback>
                <p:oleObj name="Equation" r:id="rId6" imgW="2920680" imgH="43164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43100" y="3830643"/>
                        <a:ext cx="5257800"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Παρεμβολή για </a:t>
            </a:r>
            <a:r>
              <a:rPr lang="el-GR" dirty="0" err="1"/>
              <a:t>ισαπέχοντα</a:t>
            </a:r>
            <a:r>
              <a:rPr lang="el-GR" dirty="0"/>
              <a:t> σημεία</a:t>
            </a:r>
          </a:p>
        </p:txBody>
      </p:sp>
      <p:sp>
        <p:nvSpPr>
          <p:cNvPr id="3" name="2 - Θέση περιεχομένου"/>
          <p:cNvSpPr>
            <a:spLocks noGrp="1"/>
          </p:cNvSpPr>
          <p:nvPr>
            <p:ph idx="1"/>
          </p:nvPr>
        </p:nvSpPr>
        <p:spPr/>
        <p:txBody>
          <a:bodyPr>
            <a:normAutofit/>
          </a:bodyPr>
          <a:lstStyle/>
          <a:p>
            <a:pPr>
              <a:buNone/>
            </a:pPr>
            <a:r>
              <a:rPr lang="el-GR" sz="2200" b="1" dirty="0"/>
              <a:t>Παρεμβολή των κεντρικών διαφορών του </a:t>
            </a:r>
            <a:r>
              <a:rPr lang="en-US" sz="2200" b="1" dirty="0" err="1"/>
              <a:t>Stirling</a:t>
            </a:r>
            <a:endParaRPr lang="en-US" sz="2200" b="1" dirty="0"/>
          </a:p>
          <a:p>
            <a:r>
              <a:rPr lang="el-GR" sz="2200" dirty="0"/>
              <a:t>Χρησιμοποιώντας τον τελεστή       της μέσης τιμής προκύπτει:</a:t>
            </a:r>
          </a:p>
          <a:p>
            <a:endParaRPr lang="el-GR" sz="2200" dirty="0"/>
          </a:p>
          <a:p>
            <a:endParaRPr lang="el-GR" sz="2200" dirty="0"/>
          </a:p>
          <a:p>
            <a:endParaRPr lang="el-GR" sz="2200" dirty="0"/>
          </a:p>
          <a:p>
            <a:endParaRPr lang="el-GR" sz="2200" dirty="0"/>
          </a:p>
          <a:p>
            <a:endParaRPr lang="el-GR" sz="2200" dirty="0"/>
          </a:p>
          <a:p>
            <a:endParaRPr lang="el-GR" sz="2200" dirty="0"/>
          </a:p>
          <a:p>
            <a:endParaRPr lang="el-GR" sz="2200" dirty="0"/>
          </a:p>
          <a:p>
            <a:pPr>
              <a:spcBef>
                <a:spcPts val="2400"/>
              </a:spcBef>
            </a:pPr>
            <a:r>
              <a:rPr lang="el-GR" sz="2200" dirty="0"/>
              <a:t>Ο τύπος (29) είναι γνωστός ως </a:t>
            </a:r>
            <a:r>
              <a:rPr lang="el-GR" sz="2200" b="1" dirty="0"/>
              <a:t>τύπος παρεμβολής του </a:t>
            </a:r>
            <a:r>
              <a:rPr lang="en-US" sz="2200" b="1" dirty="0" err="1"/>
              <a:t>Stirling</a:t>
            </a:r>
            <a:r>
              <a:rPr lang="en-US" sz="2200" dirty="0"/>
              <a:t> </a:t>
            </a:r>
            <a:r>
              <a:rPr lang="el-GR" sz="2200" dirty="0"/>
              <a:t>ή </a:t>
            </a:r>
            <a:r>
              <a:rPr lang="el-GR" sz="2200" b="1" dirty="0"/>
              <a:t>τύπος παρεμβολής των κεντρικών διαφορών του </a:t>
            </a:r>
            <a:r>
              <a:rPr lang="en-US" sz="2200" b="1" dirty="0" err="1"/>
              <a:t>Stirling</a:t>
            </a:r>
            <a:r>
              <a:rPr lang="el-GR" sz="2200" dirty="0"/>
              <a:t>.</a:t>
            </a:r>
          </a:p>
        </p:txBody>
      </p:sp>
      <p:graphicFrame>
        <p:nvGraphicFramePr>
          <p:cNvPr id="34818" name="Object 2"/>
          <p:cNvGraphicFramePr>
            <a:graphicFrameLocks noChangeAspect="1"/>
          </p:cNvGraphicFramePr>
          <p:nvPr/>
        </p:nvGraphicFramePr>
        <p:xfrm>
          <a:off x="4403726" y="1931967"/>
          <a:ext cx="277813" cy="300038"/>
        </p:xfrm>
        <a:graphic>
          <a:graphicData uri="http://schemas.openxmlformats.org/presentationml/2006/ole">
            <mc:AlternateContent xmlns:mc="http://schemas.openxmlformats.org/markup-compatibility/2006">
              <mc:Choice xmlns:v="urn:schemas-microsoft-com:vml" Requires="v">
                <p:oleObj name="Equation" r:id="rId2" imgW="152280" imgH="164880" progId="Equation.DSMT4">
                  <p:embed/>
                </p:oleObj>
              </mc:Choice>
              <mc:Fallback>
                <p:oleObj name="Equation" r:id="rId2" imgW="152280" imgH="16488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03726" y="1931967"/>
                        <a:ext cx="277813" cy="30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4819" name="Object 3"/>
          <p:cNvGraphicFramePr>
            <a:graphicFrameLocks noChangeAspect="1"/>
          </p:cNvGraphicFramePr>
          <p:nvPr>
            <p:extLst>
              <p:ext uri="{D42A27DB-BD31-4B8C-83A1-F6EECF244321}">
                <p14:modId xmlns:p14="http://schemas.microsoft.com/office/powerpoint/2010/main" val="236235022"/>
              </p:ext>
            </p:extLst>
          </p:nvPr>
        </p:nvGraphicFramePr>
        <p:xfrm>
          <a:off x="443697" y="2387389"/>
          <a:ext cx="8505825" cy="2789237"/>
        </p:xfrm>
        <a:graphic>
          <a:graphicData uri="http://schemas.openxmlformats.org/presentationml/2006/ole">
            <mc:AlternateContent xmlns:mc="http://schemas.openxmlformats.org/markup-compatibility/2006">
              <mc:Choice xmlns:v="urn:schemas-microsoft-com:vml" Requires="v">
                <p:oleObj name="Equation" r:id="rId4" imgW="4724280" imgH="1549080" progId="Equation.DSMT4">
                  <p:embed/>
                </p:oleObj>
              </mc:Choice>
              <mc:Fallback>
                <p:oleObj name="Equation" r:id="rId4" imgW="4724280" imgH="154908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3697" y="2387389"/>
                        <a:ext cx="8505825" cy="2789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Παρεμβολή για </a:t>
            </a:r>
            <a:r>
              <a:rPr lang="el-GR" dirty="0" err="1"/>
              <a:t>ισαπέχοντα</a:t>
            </a:r>
            <a:r>
              <a:rPr lang="el-GR" dirty="0"/>
              <a:t> σημεία</a:t>
            </a:r>
          </a:p>
        </p:txBody>
      </p:sp>
      <p:sp>
        <p:nvSpPr>
          <p:cNvPr id="3" name="2 - Θέση περιεχομένου"/>
          <p:cNvSpPr>
            <a:spLocks noGrp="1"/>
          </p:cNvSpPr>
          <p:nvPr>
            <p:ph idx="1"/>
          </p:nvPr>
        </p:nvSpPr>
        <p:spPr/>
        <p:txBody>
          <a:bodyPr>
            <a:normAutofit/>
          </a:bodyPr>
          <a:lstStyle/>
          <a:p>
            <a:pPr>
              <a:buNone/>
            </a:pPr>
            <a:r>
              <a:rPr lang="el-GR" sz="2200" b="1" dirty="0"/>
              <a:t>Παρεμβολή των κεντρικών διαφορών του </a:t>
            </a:r>
            <a:r>
              <a:rPr lang="en-US" sz="2200" b="1" dirty="0" err="1"/>
              <a:t>Stirling</a:t>
            </a:r>
            <a:endParaRPr lang="en-US" sz="2200" b="1" dirty="0"/>
          </a:p>
          <a:p>
            <a:pPr>
              <a:buNone/>
            </a:pPr>
            <a:r>
              <a:rPr lang="el-GR" sz="2200" b="1" dirty="0"/>
              <a:t>Παρατήρηση</a:t>
            </a:r>
            <a:r>
              <a:rPr lang="el-GR" sz="2200" dirty="0"/>
              <a:t>  </a:t>
            </a:r>
          </a:p>
          <a:p>
            <a:r>
              <a:rPr lang="el-GR" sz="2200" dirty="0"/>
              <a:t>Ο τύπος του </a:t>
            </a:r>
            <a:r>
              <a:rPr lang="en-US" sz="2200" dirty="0" err="1"/>
              <a:t>Stirling</a:t>
            </a:r>
            <a:r>
              <a:rPr lang="en-US" sz="2200" dirty="0"/>
              <a:t> </a:t>
            </a:r>
            <a:r>
              <a:rPr lang="el-GR" sz="2200" dirty="0"/>
              <a:t>χρησιμοποιείται κυρίως για παρεμβολή κοντά στο κεντρικό σημείο παρεμβολής. </a:t>
            </a:r>
          </a:p>
          <a:p>
            <a:pPr>
              <a:spcBef>
                <a:spcPts val="1800"/>
              </a:spcBef>
            </a:pPr>
            <a:r>
              <a:rPr lang="el-GR" sz="2200" dirty="0"/>
              <a:t>Επίσης, ο τύπος αυτός είναι κατάλληλος για να χρησιμοποιηθεί για μικρά     και συγκεκριμένα χρησιμοποιείται για      μικρότερα ή ίσα του 0.25.</a:t>
            </a:r>
          </a:p>
        </p:txBody>
      </p:sp>
      <p:graphicFrame>
        <p:nvGraphicFramePr>
          <p:cNvPr id="35842" name="Object 2"/>
          <p:cNvGraphicFramePr>
            <a:graphicFrameLocks noChangeAspect="1"/>
          </p:cNvGraphicFramePr>
          <p:nvPr/>
        </p:nvGraphicFramePr>
        <p:xfrm>
          <a:off x="1614447" y="3565883"/>
          <a:ext cx="204788" cy="250825"/>
        </p:xfrm>
        <a:graphic>
          <a:graphicData uri="http://schemas.openxmlformats.org/presentationml/2006/ole">
            <mc:AlternateContent xmlns:mc="http://schemas.openxmlformats.org/markup-compatibility/2006">
              <mc:Choice xmlns:v="urn:schemas-microsoft-com:vml" Requires="v">
                <p:oleObj name="Equation" r:id="rId2" imgW="114120" imgH="139680" progId="Equation.DSMT4">
                  <p:embed/>
                </p:oleObj>
              </mc:Choice>
              <mc:Fallback>
                <p:oleObj name="Equation" r:id="rId2" imgW="114120" imgH="13968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4447" y="3565883"/>
                        <a:ext cx="204788" cy="25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5843" name="Object 3"/>
          <p:cNvGraphicFramePr>
            <a:graphicFrameLocks noChangeAspect="1"/>
          </p:cNvGraphicFramePr>
          <p:nvPr/>
        </p:nvGraphicFramePr>
        <p:xfrm>
          <a:off x="6245252" y="3454583"/>
          <a:ext cx="298450" cy="460375"/>
        </p:xfrm>
        <a:graphic>
          <a:graphicData uri="http://schemas.openxmlformats.org/presentationml/2006/ole">
            <mc:AlternateContent xmlns:mc="http://schemas.openxmlformats.org/markup-compatibility/2006">
              <mc:Choice xmlns:v="urn:schemas-microsoft-com:vml" Requires="v">
                <p:oleObj name="Equation" r:id="rId4" imgW="164880" imgH="253800" progId="Equation.DSMT4">
                  <p:embed/>
                </p:oleObj>
              </mc:Choice>
              <mc:Fallback>
                <p:oleObj name="Equation" r:id="rId4" imgW="164880" imgH="2538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5252" y="3454583"/>
                        <a:ext cx="298450"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Παρεμβολή για </a:t>
            </a:r>
            <a:r>
              <a:rPr lang="el-GR" dirty="0" err="1"/>
              <a:t>ισαπέχοντα</a:t>
            </a:r>
            <a:r>
              <a:rPr lang="el-GR" dirty="0"/>
              <a:t> σημεία</a:t>
            </a:r>
          </a:p>
        </p:txBody>
      </p:sp>
      <p:sp>
        <p:nvSpPr>
          <p:cNvPr id="3" name="2 - Θέση περιεχομένου"/>
          <p:cNvSpPr>
            <a:spLocks noGrp="1"/>
          </p:cNvSpPr>
          <p:nvPr>
            <p:ph idx="1"/>
          </p:nvPr>
        </p:nvSpPr>
        <p:spPr>
          <a:xfrm>
            <a:off x="457200" y="1055655"/>
            <a:ext cx="8229600" cy="4748400"/>
          </a:xfrm>
        </p:spPr>
        <p:txBody>
          <a:bodyPr>
            <a:normAutofit/>
          </a:bodyPr>
          <a:lstStyle/>
          <a:p>
            <a:pPr>
              <a:buNone/>
            </a:pPr>
            <a:r>
              <a:rPr lang="el-GR" sz="2200" b="1" dirty="0"/>
              <a:t>Παρεμβολή των κεντρικών διαφορών του </a:t>
            </a:r>
            <a:r>
              <a:rPr lang="en-US" sz="2200" b="1" dirty="0"/>
              <a:t>Bessel</a:t>
            </a:r>
          </a:p>
          <a:p>
            <a:r>
              <a:rPr lang="el-GR" sz="2200" dirty="0"/>
              <a:t>Υποθέτουμε ότι έχουμε                  </a:t>
            </a:r>
            <a:r>
              <a:rPr lang="el-GR" sz="2200" dirty="0" err="1"/>
              <a:t>ισαπέχοντα</a:t>
            </a:r>
            <a:r>
              <a:rPr lang="el-GR" sz="2200" dirty="0"/>
              <a:t> σημεία παρεμβολής:</a:t>
            </a:r>
          </a:p>
          <a:p>
            <a:endParaRPr lang="el-GR" sz="2200" dirty="0"/>
          </a:p>
          <a:p>
            <a:pPr>
              <a:spcBef>
                <a:spcPts val="2400"/>
              </a:spcBef>
            </a:pPr>
            <a:r>
              <a:rPr lang="el-GR" sz="2200" dirty="0"/>
              <a:t>Αν                                         είναι οι αντίστοιχες τιμές της συνάρτησης  </a:t>
            </a:r>
            <a:r>
              <a:rPr lang="el-GR" sz="2200" dirty="0">
                <a:solidFill>
                  <a:schemeClr val="bg1"/>
                </a:solidFill>
              </a:rPr>
              <a:t>.</a:t>
            </a:r>
            <a:r>
              <a:rPr lang="el-GR" sz="2200" dirty="0"/>
              <a:t>         και θέσουμε τα σημεία παρεμβολής με την παρακάτω σειρά:</a:t>
            </a:r>
          </a:p>
          <a:p>
            <a:pPr>
              <a:spcBef>
                <a:spcPts val="3600"/>
              </a:spcBef>
              <a:buNone/>
            </a:pPr>
            <a:r>
              <a:rPr lang="el-GR" sz="2200" dirty="0"/>
              <a:t>	τότε ο πρώτος τύπος του </a:t>
            </a:r>
            <a:r>
              <a:rPr lang="en-US" sz="2200" dirty="0"/>
              <a:t>Gauss </a:t>
            </a:r>
            <a:r>
              <a:rPr lang="el-GR" sz="2200" dirty="0"/>
              <a:t>για το πολυώνυμο παρεμβολής βαθμού το πολύ                    και για 	</a:t>
            </a:r>
            <a:r>
              <a:rPr lang="en-US" sz="2200" dirty="0"/>
              <a:t>                    </a:t>
            </a:r>
            <a:r>
              <a:rPr lang="el-GR" sz="2200" dirty="0"/>
              <a:t>  είναι:</a:t>
            </a:r>
            <a:endParaRPr lang="en-US" sz="2200" dirty="0"/>
          </a:p>
          <a:p>
            <a:pPr>
              <a:spcBef>
                <a:spcPts val="2400"/>
              </a:spcBef>
            </a:pPr>
            <a:endParaRPr lang="el-GR" sz="2200" dirty="0"/>
          </a:p>
          <a:p>
            <a:endParaRPr lang="el-GR" sz="2200" dirty="0"/>
          </a:p>
          <a:p>
            <a:endParaRPr lang="el-GR" sz="2200" dirty="0"/>
          </a:p>
        </p:txBody>
      </p:sp>
      <p:graphicFrame>
        <p:nvGraphicFramePr>
          <p:cNvPr id="36866" name="Object 2"/>
          <p:cNvGraphicFramePr>
            <a:graphicFrameLocks noChangeAspect="1"/>
          </p:cNvGraphicFramePr>
          <p:nvPr/>
        </p:nvGraphicFramePr>
        <p:xfrm>
          <a:off x="3625543" y="1475377"/>
          <a:ext cx="1028700" cy="457200"/>
        </p:xfrm>
        <a:graphic>
          <a:graphicData uri="http://schemas.openxmlformats.org/presentationml/2006/ole">
            <mc:AlternateContent xmlns:mc="http://schemas.openxmlformats.org/markup-compatibility/2006">
              <mc:Choice xmlns:v="urn:schemas-microsoft-com:vml" Requires="v">
                <p:oleObj name="Equation" r:id="rId2" imgW="571320" imgH="253800" progId="Equation.DSMT4">
                  <p:embed/>
                </p:oleObj>
              </mc:Choice>
              <mc:Fallback>
                <p:oleObj name="Equation" r:id="rId2" imgW="571320" imgH="2538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25543" y="1475377"/>
                        <a:ext cx="10287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6870" name="Object 6"/>
          <p:cNvGraphicFramePr>
            <a:graphicFrameLocks noChangeAspect="1"/>
          </p:cNvGraphicFramePr>
          <p:nvPr>
            <p:extLst>
              <p:ext uri="{D42A27DB-BD31-4B8C-83A1-F6EECF244321}">
                <p14:modId xmlns:p14="http://schemas.microsoft.com/office/powerpoint/2010/main" val="1490427181"/>
              </p:ext>
            </p:extLst>
          </p:nvPr>
        </p:nvGraphicFramePr>
        <p:xfrm>
          <a:off x="1152525" y="1949450"/>
          <a:ext cx="6967538" cy="457200"/>
        </p:xfrm>
        <a:graphic>
          <a:graphicData uri="http://schemas.openxmlformats.org/presentationml/2006/ole">
            <mc:AlternateContent xmlns:mc="http://schemas.openxmlformats.org/markup-compatibility/2006">
              <mc:Choice xmlns:v="urn:schemas-microsoft-com:vml" Requires="v">
                <p:oleObj name="Equation" r:id="rId4" imgW="3873240" imgH="253800" progId="Equation.DSMT4">
                  <p:embed/>
                </p:oleObj>
              </mc:Choice>
              <mc:Fallback>
                <p:oleObj name="Equation" r:id="rId4" imgW="3873240" imgH="253800" progId="Equation.DSMT4">
                  <p:embed/>
                  <p:pic>
                    <p:nvPicPr>
                      <p:cNvPr id="0" name="Picture 3"/>
                      <p:cNvPicPr>
                        <a:picLocks noChangeAspect="1" noChangeArrowheads="1"/>
                      </p:cNvPicPr>
                      <p:nvPr/>
                    </p:nvPicPr>
                    <p:blipFill>
                      <a:blip r:embed="rId5"/>
                      <a:srcRect/>
                      <a:stretch>
                        <a:fillRect/>
                      </a:stretch>
                    </p:blipFill>
                    <p:spPr bwMode="auto">
                      <a:xfrm>
                        <a:off x="1152525" y="1949450"/>
                        <a:ext cx="69675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6871" name="Object 7"/>
          <p:cNvGraphicFramePr>
            <a:graphicFrameLocks noChangeAspect="1"/>
          </p:cNvGraphicFramePr>
          <p:nvPr/>
        </p:nvGraphicFramePr>
        <p:xfrm>
          <a:off x="1276613" y="2514960"/>
          <a:ext cx="2443163" cy="457200"/>
        </p:xfrm>
        <a:graphic>
          <a:graphicData uri="http://schemas.openxmlformats.org/presentationml/2006/ole">
            <mc:AlternateContent xmlns:mc="http://schemas.openxmlformats.org/markup-compatibility/2006">
              <mc:Choice xmlns:v="urn:schemas-microsoft-com:vml" Requires="v">
                <p:oleObj name="Equation" r:id="rId6" imgW="1358640" imgH="253800" progId="Equation.DSMT4">
                  <p:embed/>
                </p:oleObj>
              </mc:Choice>
              <mc:Fallback>
                <p:oleObj name="Equation" r:id="rId6" imgW="1358640" imgH="25380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76613" y="2514960"/>
                        <a:ext cx="24431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6872" name="Object 8"/>
          <p:cNvGraphicFramePr>
            <a:graphicFrameLocks noChangeAspect="1"/>
          </p:cNvGraphicFramePr>
          <p:nvPr/>
        </p:nvGraphicFramePr>
        <p:xfrm>
          <a:off x="824809" y="2858440"/>
          <a:ext cx="661988" cy="455613"/>
        </p:xfrm>
        <a:graphic>
          <a:graphicData uri="http://schemas.openxmlformats.org/presentationml/2006/ole">
            <mc:AlternateContent xmlns:mc="http://schemas.openxmlformats.org/markup-compatibility/2006">
              <mc:Choice xmlns:v="urn:schemas-microsoft-com:vml" Requires="v">
                <p:oleObj name="Equation" r:id="rId8" imgW="368280" imgH="253800" progId="Equation.DSMT4">
                  <p:embed/>
                </p:oleObj>
              </mc:Choice>
              <mc:Fallback>
                <p:oleObj name="Equation" r:id="rId8" imgW="368280" imgH="253800" progId="Equation.DSMT4">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24809" y="2858440"/>
                        <a:ext cx="661988"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6874" name="Object 10"/>
          <p:cNvGraphicFramePr>
            <a:graphicFrameLocks noChangeAspect="1"/>
          </p:cNvGraphicFramePr>
          <p:nvPr/>
        </p:nvGraphicFramePr>
        <p:xfrm>
          <a:off x="2392310" y="3282948"/>
          <a:ext cx="4491038" cy="409575"/>
        </p:xfrm>
        <a:graphic>
          <a:graphicData uri="http://schemas.openxmlformats.org/presentationml/2006/ole">
            <mc:AlternateContent xmlns:mc="http://schemas.openxmlformats.org/markup-compatibility/2006">
              <mc:Choice xmlns:v="urn:schemas-microsoft-com:vml" Requires="v">
                <p:oleObj name="Equation" r:id="rId10" imgW="2501640" imgH="228600" progId="Equation.DSMT4">
                  <p:embed/>
                </p:oleObj>
              </mc:Choice>
              <mc:Fallback>
                <p:oleObj name="Equation" r:id="rId10" imgW="2501640" imgH="228600" progId="Equation.DSMT4">
                  <p:embed/>
                  <p:pic>
                    <p:nvPicPr>
                      <p:cNvPr id="0"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392310" y="3282948"/>
                        <a:ext cx="4491038"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6875" name="Object 11"/>
          <p:cNvGraphicFramePr>
            <a:graphicFrameLocks noChangeAspect="1"/>
          </p:cNvGraphicFramePr>
          <p:nvPr/>
        </p:nvGraphicFramePr>
        <p:xfrm>
          <a:off x="2784466" y="4013208"/>
          <a:ext cx="1166813" cy="320675"/>
        </p:xfrm>
        <a:graphic>
          <a:graphicData uri="http://schemas.openxmlformats.org/presentationml/2006/ole">
            <mc:AlternateContent xmlns:mc="http://schemas.openxmlformats.org/markup-compatibility/2006">
              <mc:Choice xmlns:v="urn:schemas-microsoft-com:vml" Requires="v">
                <p:oleObj name="Equation" r:id="rId12" imgW="647640" imgH="177480" progId="Equation.DSMT4">
                  <p:embed/>
                </p:oleObj>
              </mc:Choice>
              <mc:Fallback>
                <p:oleObj name="Equation" r:id="rId12" imgW="647640" imgH="177480" progId="Equation.DSMT4">
                  <p:embed/>
                  <p:pic>
                    <p:nvPicPr>
                      <p:cNvPr id="0" name="Picture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784466" y="4013208"/>
                        <a:ext cx="1166813"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6876" name="Object 12"/>
          <p:cNvGraphicFramePr>
            <a:graphicFrameLocks noChangeAspect="1"/>
          </p:cNvGraphicFramePr>
          <p:nvPr/>
        </p:nvGraphicFramePr>
        <p:xfrm>
          <a:off x="4852682" y="3976695"/>
          <a:ext cx="1622425" cy="457200"/>
        </p:xfrm>
        <a:graphic>
          <a:graphicData uri="http://schemas.openxmlformats.org/presentationml/2006/ole">
            <mc:AlternateContent xmlns:mc="http://schemas.openxmlformats.org/markup-compatibility/2006">
              <mc:Choice xmlns:v="urn:schemas-microsoft-com:vml" Requires="v">
                <p:oleObj name="Equation" r:id="rId14" imgW="901440" imgH="253800" progId="Equation.DSMT4">
                  <p:embed/>
                </p:oleObj>
              </mc:Choice>
              <mc:Fallback>
                <p:oleObj name="Equation" r:id="rId14" imgW="901440" imgH="253800" progId="Equation.DSMT4">
                  <p:embed/>
                  <p:pic>
                    <p:nvPicPr>
                      <p:cNvPr id="0" name="Picture 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852682" y="3976695"/>
                        <a:ext cx="16224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6877" name="Object 13"/>
          <p:cNvGraphicFramePr>
            <a:graphicFrameLocks noChangeAspect="1"/>
          </p:cNvGraphicFramePr>
          <p:nvPr/>
        </p:nvGraphicFramePr>
        <p:xfrm>
          <a:off x="488950" y="4451350"/>
          <a:ext cx="8297863" cy="1692275"/>
        </p:xfrm>
        <a:graphic>
          <a:graphicData uri="http://schemas.openxmlformats.org/presentationml/2006/ole">
            <mc:AlternateContent xmlns:mc="http://schemas.openxmlformats.org/markup-compatibility/2006">
              <mc:Choice xmlns:v="urn:schemas-microsoft-com:vml" Requires="v">
                <p:oleObj name="Equation" r:id="rId16" imgW="4609800" imgH="939600" progId="Equation.DSMT4">
                  <p:embed/>
                </p:oleObj>
              </mc:Choice>
              <mc:Fallback>
                <p:oleObj name="Equation" r:id="rId16" imgW="4609800" imgH="939600" progId="Equation.DSMT4">
                  <p:embed/>
                  <p:pic>
                    <p:nvPicPr>
                      <p:cNvPr id="0" name="Picture 9"/>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88950" y="4451350"/>
                        <a:ext cx="8297863" cy="169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Παρεμβολή και </a:t>
            </a:r>
            <a:r>
              <a:rPr lang="el-GR" dirty="0" err="1"/>
              <a:t>πολυωνυμική</a:t>
            </a:r>
            <a:r>
              <a:rPr lang="el-GR" dirty="0"/>
              <a:t> παρεμβολή</a:t>
            </a:r>
          </a:p>
        </p:txBody>
      </p:sp>
      <p:sp>
        <p:nvSpPr>
          <p:cNvPr id="3" name="2 - Θέση περιεχομένου"/>
          <p:cNvSpPr>
            <a:spLocks noGrp="1"/>
          </p:cNvSpPr>
          <p:nvPr>
            <p:ph idx="1"/>
          </p:nvPr>
        </p:nvSpPr>
        <p:spPr>
          <a:xfrm>
            <a:off x="457200" y="1420784"/>
            <a:ext cx="8229600" cy="4748400"/>
          </a:xfrm>
        </p:spPr>
        <p:txBody>
          <a:bodyPr>
            <a:normAutofit fontScale="70000" lnSpcReduction="20000"/>
          </a:bodyPr>
          <a:lstStyle/>
          <a:p>
            <a:pPr>
              <a:buNone/>
            </a:pPr>
            <a:r>
              <a:rPr lang="el-GR" u="sng" dirty="0"/>
              <a:t>Πολυωνυμική παρεμβολή</a:t>
            </a:r>
          </a:p>
          <a:p>
            <a:r>
              <a:rPr lang="el-GR" dirty="0"/>
              <a:t>Η ορίζουσα του </a:t>
            </a:r>
            <a:r>
              <a:rPr lang="en-US" dirty="0" err="1"/>
              <a:t>Vandermonde</a:t>
            </a:r>
            <a:r>
              <a:rPr lang="el-GR" dirty="0"/>
              <a:t> δίνεται ως εξής:</a:t>
            </a:r>
          </a:p>
          <a:p>
            <a:endParaRPr lang="el-GR" dirty="0"/>
          </a:p>
          <a:p>
            <a:endParaRPr lang="el-GR" dirty="0"/>
          </a:p>
          <a:p>
            <a:endParaRPr lang="el-GR" dirty="0"/>
          </a:p>
          <a:p>
            <a:endParaRPr lang="el-GR" dirty="0"/>
          </a:p>
          <a:p>
            <a:endParaRPr lang="el-GR" dirty="0"/>
          </a:p>
          <a:p>
            <a:endParaRPr lang="el-GR" dirty="0"/>
          </a:p>
          <a:p>
            <a:r>
              <a:rPr lang="el-GR" dirty="0"/>
              <a:t>Η τιμή της ορίζουσας </a:t>
            </a:r>
            <a:r>
              <a:rPr lang="en-US" dirty="0" err="1"/>
              <a:t>Vandermonde</a:t>
            </a:r>
            <a:r>
              <a:rPr lang="en-US" b="1" dirty="0"/>
              <a:t> </a:t>
            </a:r>
            <a:r>
              <a:rPr lang="el-GR" dirty="0"/>
              <a:t>ισούται με:</a:t>
            </a:r>
          </a:p>
          <a:p>
            <a:endParaRPr lang="el-GR" dirty="0"/>
          </a:p>
          <a:p>
            <a:endParaRPr lang="el-GR" dirty="0"/>
          </a:p>
          <a:p>
            <a:endParaRPr lang="el-GR" dirty="0"/>
          </a:p>
          <a:p>
            <a:pPr>
              <a:spcBef>
                <a:spcPts val="1200"/>
              </a:spcBef>
              <a:buNone/>
            </a:pPr>
            <a:r>
              <a:rPr lang="el-GR" dirty="0"/>
              <a:t>	και είναι διάφορη του μηδενός επειδή τα                         είναι διακεκριμένα, δηλαδή  </a:t>
            </a:r>
          </a:p>
        </p:txBody>
      </p:sp>
      <p:graphicFrame>
        <p:nvGraphicFramePr>
          <p:cNvPr id="46082" name="Object 2"/>
          <p:cNvGraphicFramePr>
            <a:graphicFrameLocks noChangeAspect="1"/>
          </p:cNvGraphicFramePr>
          <p:nvPr/>
        </p:nvGraphicFramePr>
        <p:xfrm>
          <a:off x="3026569" y="2249495"/>
          <a:ext cx="3090863" cy="1690687"/>
        </p:xfrm>
        <a:graphic>
          <a:graphicData uri="http://schemas.openxmlformats.org/presentationml/2006/ole">
            <mc:AlternateContent xmlns:mc="http://schemas.openxmlformats.org/markup-compatibility/2006">
              <mc:Choice xmlns:v="urn:schemas-microsoft-com:vml" Requires="v">
                <p:oleObj name="Equation" r:id="rId2" imgW="1727200" imgH="939800" progId="Equation.DSMT4">
                  <p:embed/>
                </p:oleObj>
              </mc:Choice>
              <mc:Fallback>
                <p:oleObj name="Equation" r:id="rId2" imgW="1727200" imgH="9398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6569" y="2249495"/>
                        <a:ext cx="3090863" cy="16906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6083" name="Object 3"/>
          <p:cNvGraphicFramePr>
            <a:graphicFrameLocks noChangeAspect="1"/>
          </p:cNvGraphicFramePr>
          <p:nvPr/>
        </p:nvGraphicFramePr>
        <p:xfrm>
          <a:off x="3224213" y="4564091"/>
          <a:ext cx="2695575" cy="982663"/>
        </p:xfrm>
        <a:graphic>
          <a:graphicData uri="http://schemas.openxmlformats.org/presentationml/2006/ole">
            <mc:AlternateContent xmlns:mc="http://schemas.openxmlformats.org/markup-compatibility/2006">
              <mc:Choice xmlns:v="urn:schemas-microsoft-com:vml" Requires="v">
                <p:oleObj name="Equation" r:id="rId4" imgW="1498320" imgH="545760" progId="Equation.DSMT4">
                  <p:embed/>
                </p:oleObj>
              </mc:Choice>
              <mc:Fallback>
                <p:oleObj name="Equation" r:id="rId4" imgW="1498320" imgH="54576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24213" y="4564091"/>
                        <a:ext cx="2695575" cy="982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6084" name="Object 4"/>
          <p:cNvGraphicFramePr>
            <a:graphicFrameLocks noChangeAspect="1"/>
          </p:cNvGraphicFramePr>
          <p:nvPr/>
        </p:nvGraphicFramePr>
        <p:xfrm>
          <a:off x="5693319" y="5465973"/>
          <a:ext cx="1417638" cy="457200"/>
        </p:xfrm>
        <a:graphic>
          <a:graphicData uri="http://schemas.openxmlformats.org/presentationml/2006/ole">
            <mc:AlternateContent xmlns:mc="http://schemas.openxmlformats.org/markup-compatibility/2006">
              <mc:Choice xmlns:v="urn:schemas-microsoft-com:vml" Requires="v">
                <p:oleObj name="Equation" r:id="rId6" imgW="787320" imgH="253800" progId="Equation.DSMT4">
                  <p:embed/>
                </p:oleObj>
              </mc:Choice>
              <mc:Fallback>
                <p:oleObj name="Equation" r:id="rId6" imgW="787320" imgH="25380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93319" y="5465973"/>
                        <a:ext cx="14176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6085" name="Object 5"/>
          <p:cNvGraphicFramePr>
            <a:graphicFrameLocks noChangeAspect="1"/>
          </p:cNvGraphicFramePr>
          <p:nvPr/>
        </p:nvGraphicFramePr>
        <p:xfrm>
          <a:off x="3517911" y="5771659"/>
          <a:ext cx="1857375" cy="434975"/>
        </p:xfrm>
        <a:graphic>
          <a:graphicData uri="http://schemas.openxmlformats.org/presentationml/2006/ole">
            <mc:AlternateContent xmlns:mc="http://schemas.openxmlformats.org/markup-compatibility/2006">
              <mc:Choice xmlns:v="urn:schemas-microsoft-com:vml" Requires="v">
                <p:oleObj name="Equation" r:id="rId8" imgW="1028520" imgH="241200" progId="Equation.DSMT4">
                  <p:embed/>
                </p:oleObj>
              </mc:Choice>
              <mc:Fallback>
                <p:oleObj name="Equation" r:id="rId8" imgW="1028520" imgH="241200" progId="Equation.DSMT4">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17911" y="5771659"/>
                        <a:ext cx="1857375" cy="43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Παρεμβολή για </a:t>
            </a:r>
            <a:r>
              <a:rPr lang="el-GR" dirty="0" err="1"/>
              <a:t>ισαπέχοντα</a:t>
            </a:r>
            <a:r>
              <a:rPr lang="el-GR" dirty="0"/>
              <a:t> σημεία</a:t>
            </a:r>
          </a:p>
        </p:txBody>
      </p:sp>
      <p:sp>
        <p:nvSpPr>
          <p:cNvPr id="3" name="2 - Θέση περιεχομένου"/>
          <p:cNvSpPr>
            <a:spLocks noGrp="1"/>
          </p:cNvSpPr>
          <p:nvPr>
            <p:ph idx="1"/>
          </p:nvPr>
        </p:nvSpPr>
        <p:spPr/>
        <p:txBody>
          <a:bodyPr>
            <a:normAutofit/>
          </a:bodyPr>
          <a:lstStyle/>
          <a:p>
            <a:pPr>
              <a:buNone/>
            </a:pPr>
            <a:r>
              <a:rPr lang="el-GR" sz="2200" b="1" dirty="0"/>
              <a:t>Παρεμβολή των κεντρικών διαφορών του </a:t>
            </a:r>
            <a:r>
              <a:rPr lang="en-US" sz="2200" b="1" dirty="0"/>
              <a:t>Bessel</a:t>
            </a:r>
            <a:endParaRPr lang="el-GR" sz="2200" b="1" dirty="0"/>
          </a:p>
          <a:p>
            <a:r>
              <a:rPr lang="el-GR" sz="2200" dirty="0"/>
              <a:t>Αν θέσουμε τα σημεία παρεμβολής με την παρακάτω σειρά:</a:t>
            </a:r>
          </a:p>
          <a:p>
            <a:endParaRPr lang="el-GR" sz="2200" dirty="0"/>
          </a:p>
          <a:p>
            <a:pPr>
              <a:spcBef>
                <a:spcPts val="2400"/>
              </a:spcBef>
              <a:buNone/>
            </a:pPr>
            <a:r>
              <a:rPr lang="el-GR" sz="2200" dirty="0"/>
              <a:t>	τότε ο δεύτερος τύπος του </a:t>
            </a:r>
            <a:r>
              <a:rPr lang="en-US" sz="2200" dirty="0"/>
              <a:t>Gauss</a:t>
            </a:r>
            <a:r>
              <a:rPr lang="el-GR" sz="2200" dirty="0"/>
              <a:t> για το πολυώνυμο παρεμβολής το πολύ                     βαθμού και για                            είναι:</a:t>
            </a:r>
          </a:p>
          <a:p>
            <a:endParaRPr lang="en-US" sz="2200" dirty="0"/>
          </a:p>
          <a:p>
            <a:endParaRPr lang="el-GR" sz="2200" dirty="0"/>
          </a:p>
        </p:txBody>
      </p:sp>
      <p:graphicFrame>
        <p:nvGraphicFramePr>
          <p:cNvPr id="52227" name="Object 3"/>
          <p:cNvGraphicFramePr>
            <a:graphicFrameLocks noChangeAspect="1"/>
          </p:cNvGraphicFramePr>
          <p:nvPr/>
        </p:nvGraphicFramePr>
        <p:xfrm>
          <a:off x="1848776" y="3260083"/>
          <a:ext cx="1166813" cy="320675"/>
        </p:xfrm>
        <a:graphic>
          <a:graphicData uri="http://schemas.openxmlformats.org/presentationml/2006/ole">
            <mc:AlternateContent xmlns:mc="http://schemas.openxmlformats.org/markup-compatibility/2006">
              <mc:Choice xmlns:v="urn:schemas-microsoft-com:vml" Requires="v">
                <p:oleObj name="Equation" r:id="rId2" imgW="647640" imgH="177480" progId="Equation.DSMT4">
                  <p:embed/>
                </p:oleObj>
              </mc:Choice>
              <mc:Fallback>
                <p:oleObj name="Equation" r:id="rId2" imgW="647640" imgH="17748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8776" y="3260083"/>
                        <a:ext cx="1166813"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2228" name="Object 4"/>
          <p:cNvGraphicFramePr>
            <a:graphicFrameLocks noChangeAspect="1"/>
          </p:cNvGraphicFramePr>
          <p:nvPr/>
        </p:nvGraphicFramePr>
        <p:xfrm>
          <a:off x="4955209" y="3209922"/>
          <a:ext cx="1622425" cy="457200"/>
        </p:xfrm>
        <a:graphic>
          <a:graphicData uri="http://schemas.openxmlformats.org/presentationml/2006/ole">
            <mc:AlternateContent xmlns:mc="http://schemas.openxmlformats.org/markup-compatibility/2006">
              <mc:Choice xmlns:v="urn:schemas-microsoft-com:vml" Requires="v">
                <p:oleObj name="Equation" r:id="rId4" imgW="901440" imgH="253800" progId="Equation.DSMT4">
                  <p:embed/>
                </p:oleObj>
              </mc:Choice>
              <mc:Fallback>
                <p:oleObj name="Equation" r:id="rId4" imgW="901440" imgH="2538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5209" y="3209922"/>
                        <a:ext cx="16224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2229" name="Object 5"/>
          <p:cNvGraphicFramePr>
            <a:graphicFrameLocks noChangeAspect="1"/>
          </p:cNvGraphicFramePr>
          <p:nvPr/>
        </p:nvGraphicFramePr>
        <p:xfrm>
          <a:off x="1797012" y="2362191"/>
          <a:ext cx="5607050" cy="409575"/>
        </p:xfrm>
        <a:graphic>
          <a:graphicData uri="http://schemas.openxmlformats.org/presentationml/2006/ole">
            <mc:AlternateContent xmlns:mc="http://schemas.openxmlformats.org/markup-compatibility/2006">
              <mc:Choice xmlns:v="urn:schemas-microsoft-com:vml" Requires="v">
                <p:oleObj name="Equation" r:id="rId6" imgW="3124080" imgH="228600" progId="Equation.DSMT4">
                  <p:embed/>
                </p:oleObj>
              </mc:Choice>
              <mc:Fallback>
                <p:oleObj name="Equation" r:id="rId6" imgW="3124080" imgH="22860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97012" y="2362191"/>
                        <a:ext cx="5607050"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2230" name="Object 6"/>
          <p:cNvGraphicFramePr>
            <a:graphicFrameLocks noChangeAspect="1"/>
          </p:cNvGraphicFramePr>
          <p:nvPr/>
        </p:nvGraphicFramePr>
        <p:xfrm>
          <a:off x="263466" y="3575052"/>
          <a:ext cx="8612187" cy="2559050"/>
        </p:xfrm>
        <a:graphic>
          <a:graphicData uri="http://schemas.openxmlformats.org/presentationml/2006/ole">
            <mc:AlternateContent xmlns:mc="http://schemas.openxmlformats.org/markup-compatibility/2006">
              <mc:Choice xmlns:v="urn:schemas-microsoft-com:vml" Requires="v">
                <p:oleObj name="Equation" r:id="rId8" imgW="4787640" imgH="1422360" progId="Equation.DSMT4">
                  <p:embed/>
                </p:oleObj>
              </mc:Choice>
              <mc:Fallback>
                <p:oleObj name="Equation" r:id="rId8" imgW="4787640" imgH="1422360" progId="Equation.DSMT4">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3466" y="3575052"/>
                        <a:ext cx="8612187" cy="2559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Παρεμβολή για </a:t>
            </a:r>
            <a:r>
              <a:rPr lang="el-GR" dirty="0" err="1"/>
              <a:t>ισαπέχοντα</a:t>
            </a:r>
            <a:r>
              <a:rPr lang="el-GR" dirty="0"/>
              <a:t> σημεία</a:t>
            </a:r>
          </a:p>
        </p:txBody>
      </p:sp>
      <p:sp>
        <p:nvSpPr>
          <p:cNvPr id="3" name="2 - Θέση περιεχομένου"/>
          <p:cNvSpPr>
            <a:spLocks noGrp="1"/>
          </p:cNvSpPr>
          <p:nvPr>
            <p:ph idx="1"/>
          </p:nvPr>
        </p:nvSpPr>
        <p:spPr/>
        <p:txBody>
          <a:bodyPr>
            <a:normAutofit/>
          </a:bodyPr>
          <a:lstStyle/>
          <a:p>
            <a:pPr>
              <a:buNone/>
            </a:pPr>
            <a:r>
              <a:rPr lang="el-GR" sz="2200" b="1" dirty="0"/>
              <a:t>Παρεμβολή των κεντρικών διαφορών του </a:t>
            </a:r>
            <a:r>
              <a:rPr lang="en-US" sz="2200" b="1" dirty="0"/>
              <a:t>Bessel</a:t>
            </a:r>
          </a:p>
          <a:p>
            <a:r>
              <a:rPr lang="el-GR" sz="2200" dirty="0"/>
              <a:t>Το </a:t>
            </a:r>
            <a:r>
              <a:rPr lang="el-GR" sz="2200" dirty="0" err="1"/>
              <a:t>ημιάθροισμα</a:t>
            </a:r>
            <a:r>
              <a:rPr lang="el-GR" sz="2200" dirty="0"/>
              <a:t> των πολυωνύμων (31) και (32) είναι:</a:t>
            </a:r>
          </a:p>
          <a:p>
            <a:endParaRPr lang="el-GR" sz="2200" dirty="0"/>
          </a:p>
        </p:txBody>
      </p:sp>
      <p:graphicFrame>
        <p:nvGraphicFramePr>
          <p:cNvPr id="53250" name="Object 2"/>
          <p:cNvGraphicFramePr>
            <a:graphicFrameLocks noChangeAspect="1"/>
          </p:cNvGraphicFramePr>
          <p:nvPr/>
        </p:nvGraphicFramePr>
        <p:xfrm>
          <a:off x="0" y="2479662"/>
          <a:ext cx="9004300" cy="3405187"/>
        </p:xfrm>
        <a:graphic>
          <a:graphicData uri="http://schemas.openxmlformats.org/presentationml/2006/ole">
            <mc:AlternateContent xmlns:mc="http://schemas.openxmlformats.org/markup-compatibility/2006">
              <mc:Choice xmlns:v="urn:schemas-microsoft-com:vml" Requires="v">
                <p:oleObj name="Equation" r:id="rId2" imgW="5003640" imgH="1892160" progId="Equation.DSMT4">
                  <p:embed/>
                </p:oleObj>
              </mc:Choice>
              <mc:Fallback>
                <p:oleObj name="Equation" r:id="rId2" imgW="5003640" imgH="189216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479662"/>
                        <a:ext cx="9004300" cy="3405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Παρεμβολή για </a:t>
            </a:r>
            <a:r>
              <a:rPr lang="el-GR" dirty="0" err="1"/>
              <a:t>ισαπέχοντα</a:t>
            </a:r>
            <a:r>
              <a:rPr lang="el-GR" dirty="0"/>
              <a:t> σημεία</a:t>
            </a:r>
          </a:p>
        </p:txBody>
      </p:sp>
      <p:sp>
        <p:nvSpPr>
          <p:cNvPr id="3" name="2 - Θέση περιεχομένου"/>
          <p:cNvSpPr>
            <a:spLocks noGrp="1"/>
          </p:cNvSpPr>
          <p:nvPr>
            <p:ph idx="1"/>
          </p:nvPr>
        </p:nvSpPr>
        <p:spPr>
          <a:xfrm>
            <a:off x="457200" y="1420784"/>
            <a:ext cx="8229600" cy="4748400"/>
          </a:xfrm>
        </p:spPr>
        <p:txBody>
          <a:bodyPr>
            <a:normAutofit/>
          </a:bodyPr>
          <a:lstStyle/>
          <a:p>
            <a:pPr>
              <a:buNone/>
            </a:pPr>
            <a:r>
              <a:rPr lang="el-GR" sz="2200" b="1" dirty="0"/>
              <a:t>Παρεμβολή των κεντρικών διαφορών του </a:t>
            </a:r>
            <a:r>
              <a:rPr lang="en-US" sz="2200" b="1" dirty="0"/>
              <a:t>Bessel</a:t>
            </a:r>
          </a:p>
          <a:p>
            <a:r>
              <a:rPr lang="el-GR" sz="2200" dirty="0"/>
              <a:t>Ο παραπάνω τύπος είναι γνωστός ως </a:t>
            </a:r>
            <a:r>
              <a:rPr lang="el-GR" sz="2200" b="1" dirty="0"/>
              <a:t>τύπος της παρεμβολής του </a:t>
            </a:r>
            <a:r>
              <a:rPr lang="en-US" sz="2200" b="1" dirty="0"/>
              <a:t>Bessel</a:t>
            </a:r>
            <a:r>
              <a:rPr lang="en-US" sz="2200" dirty="0"/>
              <a:t> </a:t>
            </a:r>
            <a:r>
              <a:rPr lang="el-GR" sz="2200" dirty="0"/>
              <a:t>ή ως </a:t>
            </a:r>
            <a:r>
              <a:rPr lang="el-GR" sz="2200" b="1" dirty="0"/>
              <a:t>τύπος παρεμβολής κεντρικών διαφορών του </a:t>
            </a:r>
            <a:r>
              <a:rPr lang="en-US" sz="2200" b="1" dirty="0"/>
              <a:t>Bessel</a:t>
            </a:r>
            <a:r>
              <a:rPr lang="en-US" sz="2200" dirty="0"/>
              <a:t>.</a:t>
            </a:r>
          </a:p>
          <a:p>
            <a:pPr>
              <a:spcBef>
                <a:spcPts val="1200"/>
              </a:spcBef>
              <a:buNone/>
            </a:pPr>
            <a:r>
              <a:rPr lang="el-GR" sz="2200" b="1" dirty="0"/>
              <a:t>Παρατήρηση</a:t>
            </a:r>
            <a:r>
              <a:rPr lang="el-GR" sz="2200" dirty="0"/>
              <a:t> </a:t>
            </a:r>
          </a:p>
          <a:p>
            <a:r>
              <a:rPr lang="el-GR" sz="2200" dirty="0"/>
              <a:t>Ο τύπος του </a:t>
            </a:r>
            <a:r>
              <a:rPr lang="en-US" sz="2200" dirty="0"/>
              <a:t>Bessel </a:t>
            </a:r>
            <a:r>
              <a:rPr lang="el-GR" sz="2200" dirty="0"/>
              <a:t>χρησιμοποιείται κυρίως για παρεμβολή κοντά στο κεντρικό σημείο παρεμβολής.</a:t>
            </a:r>
          </a:p>
          <a:p>
            <a:r>
              <a:rPr lang="el-GR" sz="2200" dirty="0"/>
              <a:t>Επίσης, ο τύπος αυτός είναι κατάλληλος για να χρησιμοποιηθεί για μικρά      και συγκεκριμένα χρησιμοποιείται για </a:t>
            </a:r>
          </a:p>
          <a:p>
            <a:endParaRPr lang="el-GR" sz="2200" dirty="0"/>
          </a:p>
          <a:p>
            <a:endParaRPr lang="el-GR" sz="2200" dirty="0"/>
          </a:p>
          <a:p>
            <a:r>
              <a:rPr lang="el-GR" sz="2200" dirty="0"/>
              <a:t>Προφανώς, για               όλοι οι όροι με διαφορές περιττής τάξης μηδενίζονται. </a:t>
            </a:r>
          </a:p>
        </p:txBody>
      </p:sp>
      <p:graphicFrame>
        <p:nvGraphicFramePr>
          <p:cNvPr id="54274" name="Object 2"/>
          <p:cNvGraphicFramePr>
            <a:graphicFrameLocks noChangeAspect="1"/>
          </p:cNvGraphicFramePr>
          <p:nvPr/>
        </p:nvGraphicFramePr>
        <p:xfrm>
          <a:off x="1628737" y="4236717"/>
          <a:ext cx="204788" cy="250825"/>
        </p:xfrm>
        <a:graphic>
          <a:graphicData uri="http://schemas.openxmlformats.org/presentationml/2006/ole">
            <mc:AlternateContent xmlns:mc="http://schemas.openxmlformats.org/markup-compatibility/2006">
              <mc:Choice xmlns:v="urn:schemas-microsoft-com:vml" Requires="v">
                <p:oleObj name="Equation" r:id="rId2" imgW="114120" imgH="139680" progId="Equation.DSMT4">
                  <p:embed/>
                </p:oleObj>
              </mc:Choice>
              <mc:Fallback>
                <p:oleObj name="Equation" r:id="rId2" imgW="114120" imgH="13968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8737" y="4236717"/>
                        <a:ext cx="204788" cy="25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4275" name="Object 3"/>
          <p:cNvGraphicFramePr>
            <a:graphicFrameLocks noChangeAspect="1"/>
          </p:cNvGraphicFramePr>
          <p:nvPr/>
        </p:nvGraphicFramePr>
        <p:xfrm>
          <a:off x="3931444" y="4597416"/>
          <a:ext cx="1281112" cy="709612"/>
        </p:xfrm>
        <a:graphic>
          <a:graphicData uri="http://schemas.openxmlformats.org/presentationml/2006/ole">
            <mc:AlternateContent xmlns:mc="http://schemas.openxmlformats.org/markup-compatibility/2006">
              <mc:Choice xmlns:v="urn:schemas-microsoft-com:vml" Requires="v">
                <p:oleObj name="Equation" r:id="rId4" imgW="711000" imgH="393480" progId="Equation.DSMT4">
                  <p:embed/>
                </p:oleObj>
              </mc:Choice>
              <mc:Fallback>
                <p:oleObj name="Equation" r:id="rId4" imgW="711000" imgH="39348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31444" y="4597416"/>
                        <a:ext cx="1281112" cy="709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4276" name="Object 4"/>
          <p:cNvGraphicFramePr>
            <a:graphicFrameLocks noChangeAspect="1"/>
          </p:cNvGraphicFramePr>
          <p:nvPr/>
        </p:nvGraphicFramePr>
        <p:xfrm>
          <a:off x="2696189" y="5391485"/>
          <a:ext cx="823912" cy="320675"/>
        </p:xfrm>
        <a:graphic>
          <a:graphicData uri="http://schemas.openxmlformats.org/presentationml/2006/ole">
            <mc:AlternateContent xmlns:mc="http://schemas.openxmlformats.org/markup-compatibility/2006">
              <mc:Choice xmlns:v="urn:schemas-microsoft-com:vml" Requires="v">
                <p:oleObj name="Equation" r:id="rId6" imgW="457200" imgH="177480" progId="Equation.DSMT4">
                  <p:embed/>
                </p:oleObj>
              </mc:Choice>
              <mc:Fallback>
                <p:oleObj name="Equation" r:id="rId6" imgW="457200" imgH="17748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96189" y="5391485"/>
                        <a:ext cx="823912"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Παρεμβολή για </a:t>
            </a:r>
            <a:r>
              <a:rPr lang="el-GR" dirty="0" err="1"/>
              <a:t>ισαπέχοντα</a:t>
            </a:r>
            <a:r>
              <a:rPr lang="el-GR" dirty="0"/>
              <a:t> σημεία</a:t>
            </a:r>
          </a:p>
        </p:txBody>
      </p:sp>
      <p:sp>
        <p:nvSpPr>
          <p:cNvPr id="3" name="2 - Θέση περιεχομένου"/>
          <p:cNvSpPr>
            <a:spLocks noGrp="1"/>
          </p:cNvSpPr>
          <p:nvPr>
            <p:ph idx="1"/>
          </p:nvPr>
        </p:nvSpPr>
        <p:spPr>
          <a:xfrm>
            <a:off x="457200" y="1201707"/>
            <a:ext cx="8229600" cy="4748400"/>
          </a:xfrm>
        </p:spPr>
        <p:txBody>
          <a:bodyPr>
            <a:normAutofit/>
          </a:bodyPr>
          <a:lstStyle/>
          <a:p>
            <a:pPr>
              <a:buNone/>
            </a:pPr>
            <a:r>
              <a:rPr lang="el-GR" sz="2200" b="1" dirty="0"/>
              <a:t>Παρεμβολή των κεντρικών διαφορών του </a:t>
            </a:r>
            <a:r>
              <a:rPr lang="en-US" sz="2200" b="1" dirty="0"/>
              <a:t>Everett</a:t>
            </a:r>
          </a:p>
          <a:p>
            <a:r>
              <a:rPr lang="el-GR" sz="2200" dirty="0"/>
              <a:t>Κάνοντας απαλοιφή των διαφορών περιττής τάξης με χρήση του τύπου:</a:t>
            </a:r>
          </a:p>
          <a:p>
            <a:endParaRPr lang="el-GR" sz="2200" dirty="0"/>
          </a:p>
          <a:p>
            <a:pPr>
              <a:spcBef>
                <a:spcPts val="1800"/>
              </a:spcBef>
              <a:buNone/>
            </a:pPr>
            <a:r>
              <a:rPr lang="el-GR" sz="2200" dirty="0"/>
              <a:t>	ο τύπος παρεμβολής των προς τα εμπρός διαφορών του </a:t>
            </a:r>
            <a:r>
              <a:rPr lang="en-US" sz="2200" dirty="0"/>
              <a:t>Gauss (</a:t>
            </a:r>
            <a:r>
              <a:rPr lang="el-GR" sz="2200" dirty="0"/>
              <a:t>24</a:t>
            </a:r>
            <a:r>
              <a:rPr lang="en-US" sz="2200" dirty="0"/>
              <a:t>) </a:t>
            </a:r>
            <a:r>
              <a:rPr lang="el-GR" sz="2200" dirty="0"/>
              <a:t>για                            γίνεται:  </a:t>
            </a:r>
          </a:p>
        </p:txBody>
      </p:sp>
      <p:graphicFrame>
        <p:nvGraphicFramePr>
          <p:cNvPr id="55298" name="Object 2"/>
          <p:cNvGraphicFramePr>
            <a:graphicFrameLocks noChangeAspect="1"/>
          </p:cNvGraphicFramePr>
          <p:nvPr/>
        </p:nvGraphicFramePr>
        <p:xfrm>
          <a:off x="3245644" y="2315177"/>
          <a:ext cx="2652713" cy="639763"/>
        </p:xfrm>
        <a:graphic>
          <a:graphicData uri="http://schemas.openxmlformats.org/presentationml/2006/ole">
            <mc:AlternateContent xmlns:mc="http://schemas.openxmlformats.org/markup-compatibility/2006">
              <mc:Choice xmlns:v="urn:schemas-microsoft-com:vml" Requires="v">
                <p:oleObj name="Equation" r:id="rId2" imgW="1473120" imgH="355320" progId="Equation.DSMT4">
                  <p:embed/>
                </p:oleObj>
              </mc:Choice>
              <mc:Fallback>
                <p:oleObj name="Equation" r:id="rId2" imgW="1473120" imgH="35532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5644" y="2315177"/>
                        <a:ext cx="2652713"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5299" name="Object 3"/>
          <p:cNvGraphicFramePr>
            <a:graphicFrameLocks noChangeAspect="1"/>
          </p:cNvGraphicFramePr>
          <p:nvPr/>
        </p:nvGraphicFramePr>
        <p:xfrm>
          <a:off x="1343003" y="3260084"/>
          <a:ext cx="1622425" cy="457200"/>
        </p:xfrm>
        <a:graphic>
          <a:graphicData uri="http://schemas.openxmlformats.org/presentationml/2006/ole">
            <mc:AlternateContent xmlns:mc="http://schemas.openxmlformats.org/markup-compatibility/2006">
              <mc:Choice xmlns:v="urn:schemas-microsoft-com:vml" Requires="v">
                <p:oleObj name="Equation" r:id="rId4" imgW="901440" imgH="253800" progId="Equation.DSMT4">
                  <p:embed/>
                </p:oleObj>
              </mc:Choice>
              <mc:Fallback>
                <p:oleObj name="Equation" r:id="rId4" imgW="901440" imgH="2538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43003" y="3260084"/>
                        <a:ext cx="16224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5300" name="Object 4"/>
          <p:cNvGraphicFramePr>
            <a:graphicFrameLocks noChangeAspect="1"/>
          </p:cNvGraphicFramePr>
          <p:nvPr/>
        </p:nvGraphicFramePr>
        <p:xfrm>
          <a:off x="299979" y="3625213"/>
          <a:ext cx="8620125" cy="2562225"/>
        </p:xfrm>
        <a:graphic>
          <a:graphicData uri="http://schemas.openxmlformats.org/presentationml/2006/ole">
            <mc:AlternateContent xmlns:mc="http://schemas.openxmlformats.org/markup-compatibility/2006">
              <mc:Choice xmlns:v="urn:schemas-microsoft-com:vml" Requires="v">
                <p:oleObj name="Equation" r:id="rId6" imgW="4787640" imgH="1422360" progId="Equation.DSMT4">
                  <p:embed/>
                </p:oleObj>
              </mc:Choice>
              <mc:Fallback>
                <p:oleObj name="Equation" r:id="rId6" imgW="4787640" imgH="142236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9979" y="3625213"/>
                        <a:ext cx="8620125" cy="2562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Παρεμβολή για </a:t>
            </a:r>
            <a:r>
              <a:rPr lang="el-GR" dirty="0" err="1"/>
              <a:t>ισαπέχοντα</a:t>
            </a:r>
            <a:r>
              <a:rPr lang="el-GR" dirty="0"/>
              <a:t> σημεία</a:t>
            </a:r>
          </a:p>
        </p:txBody>
      </p:sp>
      <p:sp>
        <p:nvSpPr>
          <p:cNvPr id="3" name="2 - Θέση περιεχομένου"/>
          <p:cNvSpPr>
            <a:spLocks noGrp="1"/>
          </p:cNvSpPr>
          <p:nvPr>
            <p:ph idx="1"/>
          </p:nvPr>
        </p:nvSpPr>
        <p:spPr/>
        <p:txBody>
          <a:bodyPr>
            <a:normAutofit/>
          </a:bodyPr>
          <a:lstStyle/>
          <a:p>
            <a:pPr>
              <a:buNone/>
            </a:pPr>
            <a:r>
              <a:rPr lang="el-GR" sz="2200" b="1" dirty="0"/>
              <a:t>Παρεμβολή των κεντρικών διαφορών του </a:t>
            </a:r>
            <a:r>
              <a:rPr lang="en-US" sz="2200" b="1" dirty="0"/>
              <a:t>Everett</a:t>
            </a:r>
          </a:p>
          <a:p>
            <a:r>
              <a:rPr lang="el-GR" sz="2200" dirty="0"/>
              <a:t>Ξεχωρίζοντας τους όρους της παραπάνω σχέσης που βασίζονται στο</a:t>
            </a:r>
            <a:r>
              <a:rPr lang="en-US" sz="2200" dirty="0"/>
              <a:t> </a:t>
            </a:r>
            <a:r>
              <a:rPr lang="el-GR" sz="2200" dirty="0"/>
              <a:t> </a:t>
            </a:r>
            <a:r>
              <a:rPr lang="en-US" sz="2200" dirty="0"/>
              <a:t>      </a:t>
            </a:r>
            <a:r>
              <a:rPr lang="el-GR" sz="2200" dirty="0"/>
              <a:t>από τους όρους που βασίζονται στο</a:t>
            </a:r>
            <a:r>
              <a:rPr lang="en-US" sz="2200" dirty="0"/>
              <a:t>       </a:t>
            </a:r>
            <a:r>
              <a:rPr lang="el-GR" sz="2200" dirty="0"/>
              <a:t>προκύπτει ο εξής τύπος:</a:t>
            </a:r>
          </a:p>
          <a:p>
            <a:endParaRPr lang="el-GR" sz="2200" dirty="0"/>
          </a:p>
          <a:p>
            <a:endParaRPr lang="el-GR" sz="2200" dirty="0"/>
          </a:p>
          <a:p>
            <a:endParaRPr lang="el-GR" sz="2200" dirty="0"/>
          </a:p>
          <a:p>
            <a:endParaRPr lang="el-GR" sz="2200" dirty="0"/>
          </a:p>
          <a:p>
            <a:pPr>
              <a:buNone/>
            </a:pPr>
            <a:r>
              <a:rPr lang="el-GR" sz="2200" dirty="0"/>
              <a:t>	όπου</a:t>
            </a:r>
          </a:p>
          <a:p>
            <a:pPr>
              <a:spcBef>
                <a:spcPts val="1200"/>
              </a:spcBef>
            </a:pPr>
            <a:r>
              <a:rPr lang="el-GR" sz="2200" dirty="0"/>
              <a:t>Ο παραπάνω τύπος είναι γνωστός </a:t>
            </a:r>
            <a:r>
              <a:rPr lang="el-GR" sz="2200" b="1" dirty="0"/>
              <a:t>ως τύπος της παρεμβολής του </a:t>
            </a:r>
            <a:r>
              <a:rPr lang="en-US" sz="2200" b="1" dirty="0"/>
              <a:t>Everett</a:t>
            </a:r>
            <a:r>
              <a:rPr lang="en-US" sz="2200" dirty="0"/>
              <a:t> </a:t>
            </a:r>
            <a:r>
              <a:rPr lang="el-GR" sz="2200" dirty="0"/>
              <a:t>ή ως </a:t>
            </a:r>
            <a:r>
              <a:rPr lang="el-GR" sz="2200" b="1" dirty="0"/>
              <a:t>τύπος παρεμβολής των κεντρικών διαφορών του </a:t>
            </a:r>
            <a:r>
              <a:rPr lang="en-US" sz="2200" b="1" dirty="0"/>
              <a:t>Everett</a:t>
            </a:r>
            <a:r>
              <a:rPr lang="en-US" sz="2200" dirty="0"/>
              <a:t>.</a:t>
            </a:r>
            <a:endParaRPr lang="el-GR" sz="2200" dirty="0"/>
          </a:p>
        </p:txBody>
      </p:sp>
      <p:graphicFrame>
        <p:nvGraphicFramePr>
          <p:cNvPr id="56322" name="Object 2"/>
          <p:cNvGraphicFramePr>
            <a:graphicFrameLocks noChangeAspect="1"/>
          </p:cNvGraphicFramePr>
          <p:nvPr/>
        </p:nvGraphicFramePr>
        <p:xfrm>
          <a:off x="519057" y="2844792"/>
          <a:ext cx="8137525" cy="1690687"/>
        </p:xfrm>
        <a:graphic>
          <a:graphicData uri="http://schemas.openxmlformats.org/presentationml/2006/ole">
            <mc:AlternateContent xmlns:mc="http://schemas.openxmlformats.org/markup-compatibility/2006">
              <mc:Choice xmlns:v="urn:schemas-microsoft-com:vml" Requires="v">
                <p:oleObj name="Equation" r:id="rId2" imgW="4520880" imgH="939600" progId="Equation.DSMT4">
                  <p:embed/>
                </p:oleObj>
              </mc:Choice>
              <mc:Fallback>
                <p:oleObj name="Equation" r:id="rId2" imgW="4520880" imgH="9396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057" y="2844792"/>
                        <a:ext cx="8137525" cy="169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6323" name="Object 3"/>
          <p:cNvGraphicFramePr>
            <a:graphicFrameLocks noChangeAspect="1"/>
          </p:cNvGraphicFramePr>
          <p:nvPr/>
        </p:nvGraphicFramePr>
        <p:xfrm>
          <a:off x="1559500" y="4560903"/>
          <a:ext cx="939800" cy="320675"/>
        </p:xfrm>
        <a:graphic>
          <a:graphicData uri="http://schemas.openxmlformats.org/presentationml/2006/ole">
            <mc:AlternateContent xmlns:mc="http://schemas.openxmlformats.org/markup-compatibility/2006">
              <mc:Choice xmlns:v="urn:schemas-microsoft-com:vml" Requires="v">
                <p:oleObj name="Equation" r:id="rId4" imgW="520560" imgH="177480" progId="Equation.DSMT4">
                  <p:embed/>
                </p:oleObj>
              </mc:Choice>
              <mc:Fallback>
                <p:oleObj name="Equation" r:id="rId4" imgW="520560" imgH="17748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9500" y="4560903"/>
                        <a:ext cx="9398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 name="Object 3"/>
          <p:cNvGraphicFramePr>
            <a:graphicFrameLocks noChangeAspect="1"/>
          </p:cNvGraphicFramePr>
          <p:nvPr>
            <p:extLst>
              <p:ext uri="{D42A27DB-BD31-4B8C-83A1-F6EECF244321}">
                <p14:modId xmlns:p14="http://schemas.microsoft.com/office/powerpoint/2010/main" val="1186171113"/>
              </p:ext>
            </p:extLst>
          </p:nvPr>
        </p:nvGraphicFramePr>
        <p:xfrm>
          <a:off x="1357226" y="2209807"/>
          <a:ext cx="298450" cy="412750"/>
        </p:xfrm>
        <a:graphic>
          <a:graphicData uri="http://schemas.openxmlformats.org/presentationml/2006/ole">
            <mc:AlternateContent xmlns:mc="http://schemas.openxmlformats.org/markup-compatibility/2006">
              <mc:Choice xmlns:v="urn:schemas-microsoft-com:vml" Requires="v">
                <p:oleObj name="Equation" r:id="rId6" imgW="164880" imgH="228600" progId="Equation.DSMT4">
                  <p:embed/>
                </p:oleObj>
              </mc:Choice>
              <mc:Fallback>
                <p:oleObj name="Equation" r:id="rId6" imgW="164880" imgH="228600" progId="Equation.DSMT4">
                  <p:embed/>
                  <p:pic>
                    <p:nvPicPr>
                      <p:cNvPr id="56323" name="Object 3"/>
                      <p:cNvPicPr>
                        <a:picLocks noChangeAspect="1" noChangeArrowheads="1"/>
                      </p:cNvPicPr>
                      <p:nvPr/>
                    </p:nvPicPr>
                    <p:blipFill>
                      <a:blip r:embed="rId7"/>
                      <a:srcRect/>
                      <a:stretch>
                        <a:fillRect/>
                      </a:stretch>
                    </p:blipFill>
                    <p:spPr bwMode="auto">
                      <a:xfrm>
                        <a:off x="1357226" y="2209807"/>
                        <a:ext cx="298450"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 name="Object 3"/>
          <p:cNvGraphicFramePr>
            <a:graphicFrameLocks noChangeAspect="1"/>
          </p:cNvGraphicFramePr>
          <p:nvPr>
            <p:extLst>
              <p:ext uri="{D42A27DB-BD31-4B8C-83A1-F6EECF244321}">
                <p14:modId xmlns:p14="http://schemas.microsoft.com/office/powerpoint/2010/main" val="2494163027"/>
              </p:ext>
            </p:extLst>
          </p:nvPr>
        </p:nvGraphicFramePr>
        <p:xfrm>
          <a:off x="5953547" y="2195499"/>
          <a:ext cx="274637" cy="412750"/>
        </p:xfrm>
        <a:graphic>
          <a:graphicData uri="http://schemas.openxmlformats.org/presentationml/2006/ole">
            <mc:AlternateContent xmlns:mc="http://schemas.openxmlformats.org/markup-compatibility/2006">
              <mc:Choice xmlns:v="urn:schemas-microsoft-com:vml" Requires="v">
                <p:oleObj name="Equation" r:id="rId8" imgW="152280" imgH="228600" progId="Equation.DSMT4">
                  <p:embed/>
                </p:oleObj>
              </mc:Choice>
              <mc:Fallback>
                <p:oleObj name="Equation" r:id="rId8" imgW="152280" imgH="228600" progId="Equation.DSMT4">
                  <p:embed/>
                  <p:pic>
                    <p:nvPicPr>
                      <p:cNvPr id="8" name="Object 3"/>
                      <p:cNvPicPr>
                        <a:picLocks noChangeAspect="1" noChangeArrowheads="1"/>
                      </p:cNvPicPr>
                      <p:nvPr/>
                    </p:nvPicPr>
                    <p:blipFill>
                      <a:blip r:embed="rId9"/>
                      <a:srcRect/>
                      <a:stretch>
                        <a:fillRect/>
                      </a:stretch>
                    </p:blipFill>
                    <p:spPr bwMode="auto">
                      <a:xfrm>
                        <a:off x="5953547" y="2195499"/>
                        <a:ext cx="27463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Παρεμβολή για </a:t>
            </a:r>
            <a:r>
              <a:rPr lang="el-GR" dirty="0" err="1"/>
              <a:t>ισαπέχοντα</a:t>
            </a:r>
            <a:r>
              <a:rPr lang="el-GR" dirty="0"/>
              <a:t> σημεία</a:t>
            </a:r>
          </a:p>
        </p:txBody>
      </p:sp>
      <p:sp>
        <p:nvSpPr>
          <p:cNvPr id="3" name="2 - Θέση περιεχομένου"/>
          <p:cNvSpPr>
            <a:spLocks noGrp="1"/>
          </p:cNvSpPr>
          <p:nvPr>
            <p:ph idx="1"/>
          </p:nvPr>
        </p:nvSpPr>
        <p:spPr>
          <a:xfrm>
            <a:off x="457200" y="1055655"/>
            <a:ext cx="8229600" cy="5111820"/>
          </a:xfrm>
        </p:spPr>
        <p:txBody>
          <a:bodyPr>
            <a:noAutofit/>
          </a:bodyPr>
          <a:lstStyle/>
          <a:p>
            <a:pPr>
              <a:buNone/>
            </a:pPr>
            <a:r>
              <a:rPr lang="el-GR" sz="2200" b="1" dirty="0"/>
              <a:t>Παρεμβολή των κεντρικών διαφορών του </a:t>
            </a:r>
            <a:r>
              <a:rPr lang="en-US" sz="2200" b="1" dirty="0"/>
              <a:t>Everett</a:t>
            </a:r>
          </a:p>
          <a:p>
            <a:r>
              <a:rPr lang="el-GR" sz="2200" dirty="0"/>
              <a:t>Αναπτύσσοντας τους </a:t>
            </a:r>
            <a:r>
              <a:rPr lang="el-GR" sz="2200" dirty="0" err="1"/>
              <a:t>διωνυμικούς</a:t>
            </a:r>
            <a:r>
              <a:rPr lang="el-GR" sz="2200" dirty="0"/>
              <a:t> συντελεστές του τύπου (34) προκύπτει η παρακάτω ισοδύναμη έκφραση</a:t>
            </a:r>
            <a:r>
              <a:rPr lang="en-US" sz="2200" dirty="0"/>
              <a:t>:</a:t>
            </a:r>
          </a:p>
          <a:p>
            <a:endParaRPr lang="en-US" sz="2200" dirty="0"/>
          </a:p>
          <a:p>
            <a:endParaRPr lang="en-US" sz="2200" dirty="0"/>
          </a:p>
          <a:p>
            <a:endParaRPr lang="en-US" sz="2200" dirty="0"/>
          </a:p>
          <a:p>
            <a:endParaRPr lang="en-US" sz="2200" dirty="0"/>
          </a:p>
          <a:p>
            <a:endParaRPr lang="en-US" sz="2200" dirty="0"/>
          </a:p>
          <a:p>
            <a:endParaRPr lang="en-US" sz="2200" dirty="0"/>
          </a:p>
          <a:p>
            <a:endParaRPr lang="en-US" sz="2200" dirty="0"/>
          </a:p>
          <a:p>
            <a:endParaRPr lang="en-US" sz="2200" dirty="0"/>
          </a:p>
          <a:p>
            <a:pPr>
              <a:spcBef>
                <a:spcPts val="1200"/>
              </a:spcBef>
            </a:pPr>
            <a:r>
              <a:rPr lang="el-GR" sz="2200" b="1" dirty="0"/>
              <a:t>Παρατήρηση</a:t>
            </a:r>
            <a:r>
              <a:rPr lang="el-GR" sz="2200" dirty="0"/>
              <a:t>  Ο τύπος του </a:t>
            </a:r>
            <a:r>
              <a:rPr lang="en-US" sz="2200" dirty="0"/>
              <a:t>Everett </a:t>
            </a:r>
            <a:r>
              <a:rPr lang="el-GR" sz="2200" dirty="0"/>
              <a:t>χρησιμοποιείται κυρίως για παρεμβολή κοντά στο κεντρικό σημείο παρεμβολής.</a:t>
            </a:r>
          </a:p>
        </p:txBody>
      </p:sp>
      <p:graphicFrame>
        <p:nvGraphicFramePr>
          <p:cNvPr id="57346" name="Object 2"/>
          <p:cNvGraphicFramePr>
            <a:graphicFrameLocks noChangeAspect="1"/>
          </p:cNvGraphicFramePr>
          <p:nvPr/>
        </p:nvGraphicFramePr>
        <p:xfrm>
          <a:off x="373005" y="2251367"/>
          <a:ext cx="8324850" cy="3292475"/>
        </p:xfrm>
        <a:graphic>
          <a:graphicData uri="http://schemas.openxmlformats.org/presentationml/2006/ole">
            <mc:AlternateContent xmlns:mc="http://schemas.openxmlformats.org/markup-compatibility/2006">
              <mc:Choice xmlns:v="urn:schemas-microsoft-com:vml" Requires="v">
                <p:oleObj name="Equation" r:id="rId2" imgW="4622760" imgH="1828800" progId="Equation.DSMT4">
                  <p:embed/>
                </p:oleObj>
              </mc:Choice>
              <mc:Fallback>
                <p:oleObj name="Equation" r:id="rId2" imgW="4622760" imgH="18288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005" y="2251367"/>
                        <a:ext cx="8324850" cy="329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Φαινόμενο του </a:t>
            </a:r>
            <a:r>
              <a:rPr lang="en-US" dirty="0" err="1"/>
              <a:t>Runge</a:t>
            </a:r>
            <a:r>
              <a:rPr lang="en-US" dirty="0"/>
              <a:t> </a:t>
            </a:r>
            <a:r>
              <a:rPr lang="el-GR" dirty="0"/>
              <a:t>και συναρτήσεις </a:t>
            </a:r>
            <a:r>
              <a:rPr lang="en-US" dirty="0" err="1"/>
              <a:t>splines</a:t>
            </a:r>
            <a:endParaRPr lang="el-GR" dirty="0"/>
          </a:p>
        </p:txBody>
      </p:sp>
      <p:sp>
        <p:nvSpPr>
          <p:cNvPr id="3" name="2 - Θέση περιεχομένου"/>
          <p:cNvSpPr>
            <a:spLocks noGrp="1"/>
          </p:cNvSpPr>
          <p:nvPr>
            <p:ph idx="1"/>
          </p:nvPr>
        </p:nvSpPr>
        <p:spPr>
          <a:xfrm>
            <a:off x="457200" y="1274733"/>
            <a:ext cx="8229600" cy="4929256"/>
          </a:xfrm>
        </p:spPr>
        <p:txBody>
          <a:bodyPr>
            <a:normAutofit/>
          </a:bodyPr>
          <a:lstStyle/>
          <a:p>
            <a:pPr marL="0" indent="0">
              <a:buNone/>
            </a:pPr>
            <a:r>
              <a:rPr lang="el-GR" sz="2200" b="1" dirty="0"/>
              <a:t>Το φαινόμενο του </a:t>
            </a:r>
            <a:r>
              <a:rPr lang="en-US" sz="2200" b="1" dirty="0" err="1"/>
              <a:t>Runge</a:t>
            </a:r>
            <a:r>
              <a:rPr lang="en-US" sz="2200" b="1" dirty="0"/>
              <a:t> </a:t>
            </a:r>
            <a:r>
              <a:rPr lang="el-GR" sz="2200" b="1" dirty="0"/>
              <a:t>για τη συμπεριφορά του πολυωνύμου παρεμβολής μεγάλου βαθμού</a:t>
            </a:r>
          </a:p>
          <a:p>
            <a:r>
              <a:rPr lang="el-GR" sz="2200" dirty="0"/>
              <a:t>Το 1901 ο </a:t>
            </a:r>
            <a:r>
              <a:rPr lang="en-US" sz="2200" dirty="0" err="1"/>
              <a:t>Runge</a:t>
            </a:r>
            <a:r>
              <a:rPr lang="en-US" sz="2200" dirty="0"/>
              <a:t> </a:t>
            </a:r>
            <a:r>
              <a:rPr lang="el-GR" sz="2200" dirty="0"/>
              <a:t>μελέτησε τη συμπεριφορά πολυωνύμων παρεμβολής που παρεμβάλλουν με </a:t>
            </a:r>
            <a:r>
              <a:rPr lang="el-GR" sz="2200" dirty="0" err="1"/>
              <a:t>ισαπέχοντα</a:t>
            </a:r>
            <a:r>
              <a:rPr lang="el-GR" sz="2200" dirty="0"/>
              <a:t> σημεία παρεμβολής τη συνάρτηση:</a:t>
            </a:r>
          </a:p>
          <a:p>
            <a:endParaRPr lang="en-US" sz="2200" dirty="0"/>
          </a:p>
          <a:p>
            <a:pPr>
              <a:buNone/>
            </a:pPr>
            <a:r>
              <a:rPr lang="en-US" sz="2200" dirty="0"/>
              <a:t>	</a:t>
            </a:r>
            <a:r>
              <a:rPr lang="el-GR" sz="2200" dirty="0"/>
              <a:t>στο διάστημα</a:t>
            </a:r>
            <a:r>
              <a:rPr lang="en-US" sz="2200" dirty="0"/>
              <a:t>               </a:t>
            </a:r>
            <a:r>
              <a:rPr lang="el-GR" sz="2200" dirty="0"/>
              <a:t>η οποία τώρα είναι γνωστή ως </a:t>
            </a:r>
            <a:r>
              <a:rPr lang="el-GR" sz="2200" b="1" dirty="0"/>
              <a:t>συνάρτηση του</a:t>
            </a:r>
            <a:r>
              <a:rPr lang="en-US" sz="2200" b="1" dirty="0"/>
              <a:t> </a:t>
            </a:r>
            <a:r>
              <a:rPr lang="en-US" sz="2200" b="1" dirty="0" err="1"/>
              <a:t>Runge</a:t>
            </a:r>
            <a:r>
              <a:rPr lang="en-US" sz="2200" dirty="0"/>
              <a:t>.</a:t>
            </a:r>
          </a:p>
          <a:p>
            <a:r>
              <a:rPr lang="el-GR" sz="2200" dirty="0"/>
              <a:t>Με τη μελέτη του αυτή ανακάλυψε ότι καθώς ο βαθμός</a:t>
            </a:r>
            <a:r>
              <a:rPr lang="en-US" sz="2200" dirty="0"/>
              <a:t>      </a:t>
            </a:r>
            <a:r>
              <a:rPr lang="el-GR" sz="2200" dirty="0"/>
              <a:t>του πολυωνύμου παρεμβολής</a:t>
            </a:r>
            <a:r>
              <a:rPr lang="en-US" sz="2200" dirty="0"/>
              <a:t>            </a:t>
            </a:r>
            <a:r>
              <a:rPr lang="el-GR" sz="2200" dirty="0"/>
              <a:t>αυξάνει, τα πολυώνυμα αυτά δείχνουν μια ασταθή συμπεριφορά, επειδή ισχύει ότι:</a:t>
            </a:r>
          </a:p>
          <a:p>
            <a:pPr>
              <a:spcBef>
                <a:spcPts val="4200"/>
              </a:spcBef>
              <a:buNone/>
            </a:pPr>
            <a:r>
              <a:rPr lang="en-US" sz="2200" dirty="0"/>
              <a:t>	</a:t>
            </a:r>
            <a:r>
              <a:rPr lang="el-GR" sz="2200" dirty="0"/>
              <a:t>καθώς το</a:t>
            </a:r>
            <a:r>
              <a:rPr lang="en-US" sz="2200" dirty="0"/>
              <a:t>      </a:t>
            </a:r>
            <a:r>
              <a:rPr lang="el-GR" sz="2200" dirty="0"/>
              <a:t>τείνει στο άπειρο. </a:t>
            </a:r>
          </a:p>
        </p:txBody>
      </p:sp>
      <p:graphicFrame>
        <p:nvGraphicFramePr>
          <p:cNvPr id="59394" name="Object 2"/>
          <p:cNvGraphicFramePr>
            <a:graphicFrameLocks noChangeAspect="1"/>
          </p:cNvGraphicFramePr>
          <p:nvPr/>
        </p:nvGraphicFramePr>
        <p:xfrm>
          <a:off x="3395663" y="2881313"/>
          <a:ext cx="2354262" cy="708025"/>
        </p:xfrm>
        <a:graphic>
          <a:graphicData uri="http://schemas.openxmlformats.org/presentationml/2006/ole">
            <mc:AlternateContent xmlns:mc="http://schemas.openxmlformats.org/markup-compatibility/2006">
              <mc:Choice xmlns:v="urn:schemas-microsoft-com:vml" Requires="v">
                <p:oleObj name="Equation" r:id="rId2" imgW="1307880" imgH="393480" progId="Equation.DSMT4">
                  <p:embed/>
                </p:oleObj>
              </mc:Choice>
              <mc:Fallback>
                <p:oleObj name="Equation" r:id="rId2" imgW="1307880" imgH="39348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95663" y="2881313"/>
                        <a:ext cx="2354262"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9395" name="Object 3"/>
          <p:cNvGraphicFramePr>
            <a:graphicFrameLocks noChangeAspect="1"/>
          </p:cNvGraphicFramePr>
          <p:nvPr/>
        </p:nvGraphicFramePr>
        <p:xfrm>
          <a:off x="2495550" y="3492500"/>
          <a:ext cx="866775" cy="455613"/>
        </p:xfrm>
        <a:graphic>
          <a:graphicData uri="http://schemas.openxmlformats.org/presentationml/2006/ole">
            <mc:AlternateContent xmlns:mc="http://schemas.openxmlformats.org/markup-compatibility/2006">
              <mc:Choice xmlns:v="urn:schemas-microsoft-com:vml" Requires="v">
                <p:oleObj name="Equation" r:id="rId4" imgW="482400" imgH="253800" progId="Equation.DSMT4">
                  <p:embed/>
                </p:oleObj>
              </mc:Choice>
              <mc:Fallback>
                <p:oleObj name="Equation" r:id="rId4" imgW="482400" imgH="2538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95550" y="3492500"/>
                        <a:ext cx="866775"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9396" name="Object 4"/>
          <p:cNvGraphicFramePr>
            <a:graphicFrameLocks noChangeAspect="1"/>
          </p:cNvGraphicFramePr>
          <p:nvPr/>
        </p:nvGraphicFramePr>
        <p:xfrm>
          <a:off x="7322230" y="4346257"/>
          <a:ext cx="230188" cy="252413"/>
        </p:xfrm>
        <a:graphic>
          <a:graphicData uri="http://schemas.openxmlformats.org/presentationml/2006/ole">
            <mc:AlternateContent xmlns:mc="http://schemas.openxmlformats.org/markup-compatibility/2006">
              <mc:Choice xmlns:v="urn:schemas-microsoft-com:vml" Requires="v">
                <p:oleObj name="Equation" r:id="rId6" imgW="126720" imgH="139680" progId="Equation.DSMT4">
                  <p:embed/>
                </p:oleObj>
              </mc:Choice>
              <mc:Fallback>
                <p:oleObj name="Equation" r:id="rId6" imgW="126720" imgH="13968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22230" y="4346257"/>
                        <a:ext cx="230188" cy="252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9397" name="Object 5"/>
          <p:cNvGraphicFramePr>
            <a:graphicFrameLocks noChangeAspect="1"/>
          </p:cNvGraphicFramePr>
          <p:nvPr/>
        </p:nvGraphicFramePr>
        <p:xfrm>
          <a:off x="3894470" y="4570121"/>
          <a:ext cx="709612" cy="458787"/>
        </p:xfrm>
        <a:graphic>
          <a:graphicData uri="http://schemas.openxmlformats.org/presentationml/2006/ole">
            <mc:AlternateContent xmlns:mc="http://schemas.openxmlformats.org/markup-compatibility/2006">
              <mc:Choice xmlns:v="urn:schemas-microsoft-com:vml" Requires="v">
                <p:oleObj name="Equation" r:id="rId8" imgW="393480" imgH="253800" progId="Equation.DSMT4">
                  <p:embed/>
                </p:oleObj>
              </mc:Choice>
              <mc:Fallback>
                <p:oleObj name="Equation" r:id="rId8" imgW="393480" imgH="253800" progId="Equation.DSMT4">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94470" y="4570121"/>
                        <a:ext cx="709612" cy="458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9398" name="Object 6"/>
          <p:cNvGraphicFramePr>
            <a:graphicFrameLocks noChangeAspect="1"/>
          </p:cNvGraphicFramePr>
          <p:nvPr/>
        </p:nvGraphicFramePr>
        <p:xfrm>
          <a:off x="3324225" y="5324475"/>
          <a:ext cx="2495550" cy="504825"/>
        </p:xfrm>
        <a:graphic>
          <a:graphicData uri="http://schemas.openxmlformats.org/presentationml/2006/ole">
            <mc:AlternateContent xmlns:mc="http://schemas.openxmlformats.org/markup-compatibility/2006">
              <mc:Choice xmlns:v="urn:schemas-microsoft-com:vml" Requires="v">
                <p:oleObj name="Equation" r:id="rId10" imgW="1384200" imgH="279360" progId="Equation.DSMT4">
                  <p:embed/>
                </p:oleObj>
              </mc:Choice>
              <mc:Fallback>
                <p:oleObj name="Equation" r:id="rId10" imgW="1384200" imgH="279360" progId="Equation.DSMT4">
                  <p:embed/>
                  <p:pic>
                    <p:nvPicPr>
                      <p:cNvPr id="0"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324225" y="5324475"/>
                        <a:ext cx="2495550" cy="50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9399" name="Object 7"/>
          <p:cNvGraphicFramePr>
            <a:graphicFrameLocks noChangeAspect="1"/>
          </p:cNvGraphicFramePr>
          <p:nvPr/>
        </p:nvGraphicFramePr>
        <p:xfrm>
          <a:off x="2004981" y="5892197"/>
          <a:ext cx="230187" cy="252413"/>
        </p:xfrm>
        <a:graphic>
          <a:graphicData uri="http://schemas.openxmlformats.org/presentationml/2006/ole">
            <mc:AlternateContent xmlns:mc="http://schemas.openxmlformats.org/markup-compatibility/2006">
              <mc:Choice xmlns:v="urn:schemas-microsoft-com:vml" Requires="v">
                <p:oleObj name="Equation" r:id="rId12" imgW="126720" imgH="139680" progId="Equation.DSMT4">
                  <p:embed/>
                </p:oleObj>
              </mc:Choice>
              <mc:Fallback>
                <p:oleObj name="Equation" r:id="rId12" imgW="126720" imgH="139680" progId="Equation.DSMT4">
                  <p:embed/>
                  <p:pic>
                    <p:nvPicPr>
                      <p:cNvPr id="0"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04981" y="5892197"/>
                        <a:ext cx="230187" cy="252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Φαινόμενο του </a:t>
            </a:r>
            <a:r>
              <a:rPr lang="en-US" dirty="0" err="1"/>
              <a:t>Runge</a:t>
            </a:r>
            <a:r>
              <a:rPr lang="en-US" dirty="0"/>
              <a:t> </a:t>
            </a:r>
            <a:r>
              <a:rPr lang="el-GR" dirty="0"/>
              <a:t>και συναρτήσεις </a:t>
            </a:r>
            <a:r>
              <a:rPr lang="en-US" dirty="0" err="1"/>
              <a:t>splines</a:t>
            </a:r>
            <a:endParaRPr lang="el-GR" dirty="0"/>
          </a:p>
        </p:txBody>
      </p:sp>
      <p:sp>
        <p:nvSpPr>
          <p:cNvPr id="3" name="2 - Θέση περιεχομένου"/>
          <p:cNvSpPr>
            <a:spLocks noGrp="1"/>
          </p:cNvSpPr>
          <p:nvPr>
            <p:ph idx="1"/>
          </p:nvPr>
        </p:nvSpPr>
        <p:spPr>
          <a:xfrm>
            <a:off x="457200" y="1420784"/>
            <a:ext cx="8229600" cy="4856230"/>
          </a:xfrm>
        </p:spPr>
        <p:txBody>
          <a:bodyPr>
            <a:normAutofit/>
          </a:bodyPr>
          <a:lstStyle/>
          <a:p>
            <a:pPr marL="0" indent="0">
              <a:buNone/>
            </a:pPr>
            <a:r>
              <a:rPr lang="el-GR" sz="2200" b="1" dirty="0"/>
              <a:t>Το φαινόμενο του </a:t>
            </a:r>
            <a:r>
              <a:rPr lang="en-US" sz="2200" b="1" dirty="0" err="1"/>
              <a:t>Runge</a:t>
            </a:r>
            <a:r>
              <a:rPr lang="en-US" sz="2200" b="1" dirty="0"/>
              <a:t> </a:t>
            </a:r>
            <a:r>
              <a:rPr lang="el-GR" sz="2200" b="1" dirty="0"/>
              <a:t>για τη συμπεριφορά του πολυωνύμου παρεμβολής μεγάλου βαθμού</a:t>
            </a:r>
          </a:p>
          <a:p>
            <a:r>
              <a:rPr lang="el-GR" sz="2200" dirty="0"/>
              <a:t>Παρατήρησε ότι για μεγάλο      ενώ το πολυώνυμο παρεμβολής συμπίπτει με τις τιμές της συνάρτησης            στα σημεία παρεμβολής, όμως μεταξύ των σημείων παρεμβολής παρουσιάζονται ταλαντώσεις στα διαστήματα:</a:t>
            </a:r>
          </a:p>
          <a:p>
            <a:endParaRPr lang="el-GR" sz="2200" dirty="0"/>
          </a:p>
          <a:p>
            <a:pPr>
              <a:spcBef>
                <a:spcPts val="1800"/>
              </a:spcBef>
            </a:pPr>
            <a:r>
              <a:rPr lang="el-GR" sz="2200" dirty="0"/>
              <a:t>Επίσης, παρατήρησε ότι το πλάτος των ταλαντώσεων αυξάνει καθώς ο βαθμός      αυξάνει. Αντιθέτως, για το μεσαίο διάστημα:</a:t>
            </a:r>
          </a:p>
          <a:p>
            <a:endParaRPr lang="el-GR" sz="2200" dirty="0"/>
          </a:p>
          <a:p>
            <a:pPr>
              <a:spcBef>
                <a:spcPts val="1800"/>
              </a:spcBef>
              <a:buNone/>
            </a:pPr>
            <a:r>
              <a:rPr lang="el-GR" sz="2200" dirty="0"/>
              <a:t>	η πολυωνυμική παρεμβολή συμπεριφέρεται ευσταθώς και δίνει καλά αποτελέσματα.</a:t>
            </a:r>
          </a:p>
        </p:txBody>
      </p:sp>
      <p:graphicFrame>
        <p:nvGraphicFramePr>
          <p:cNvPr id="60418" name="Object 2"/>
          <p:cNvGraphicFramePr>
            <a:graphicFrameLocks noChangeAspect="1"/>
          </p:cNvGraphicFramePr>
          <p:nvPr/>
        </p:nvGraphicFramePr>
        <p:xfrm>
          <a:off x="4121480" y="2277423"/>
          <a:ext cx="300037" cy="276225"/>
        </p:xfrm>
        <a:graphic>
          <a:graphicData uri="http://schemas.openxmlformats.org/presentationml/2006/ole">
            <mc:AlternateContent xmlns:mc="http://schemas.openxmlformats.org/markup-compatibility/2006">
              <mc:Choice xmlns:v="urn:schemas-microsoft-com:vml" Requires="v">
                <p:oleObj name="Equation" r:id="rId2" imgW="164880" imgH="152280" progId="Equation.DSMT4">
                  <p:embed/>
                </p:oleObj>
              </mc:Choice>
              <mc:Fallback>
                <p:oleObj name="Equation" r:id="rId2" imgW="164880" imgH="15228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21480" y="2277423"/>
                        <a:ext cx="300037"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0419" name="Object 3"/>
          <p:cNvGraphicFramePr>
            <a:graphicFrameLocks noChangeAspect="1"/>
          </p:cNvGraphicFramePr>
          <p:nvPr/>
        </p:nvGraphicFramePr>
        <p:xfrm>
          <a:off x="5334019" y="2502527"/>
          <a:ext cx="661988" cy="455613"/>
        </p:xfrm>
        <a:graphic>
          <a:graphicData uri="http://schemas.openxmlformats.org/presentationml/2006/ole">
            <mc:AlternateContent xmlns:mc="http://schemas.openxmlformats.org/markup-compatibility/2006">
              <mc:Choice xmlns:v="urn:schemas-microsoft-com:vml" Requires="v">
                <p:oleObj name="Equation" r:id="rId4" imgW="368280" imgH="253800" progId="Equation.DSMT4">
                  <p:embed/>
                </p:oleObj>
              </mc:Choice>
              <mc:Fallback>
                <p:oleObj name="Equation" r:id="rId4" imgW="368280" imgH="2538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19" y="2502527"/>
                        <a:ext cx="661988"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0420" name="Object 4"/>
          <p:cNvGraphicFramePr>
            <a:graphicFrameLocks noChangeAspect="1"/>
          </p:cNvGraphicFramePr>
          <p:nvPr/>
        </p:nvGraphicFramePr>
        <p:xfrm>
          <a:off x="2569369" y="3721104"/>
          <a:ext cx="4005262" cy="320675"/>
        </p:xfrm>
        <a:graphic>
          <a:graphicData uri="http://schemas.openxmlformats.org/presentationml/2006/ole">
            <mc:AlternateContent xmlns:mc="http://schemas.openxmlformats.org/markup-compatibility/2006">
              <mc:Choice xmlns:v="urn:schemas-microsoft-com:vml" Requires="v">
                <p:oleObj name="Equation" r:id="rId6" imgW="2222280" imgH="177480" progId="Equation.DSMT4">
                  <p:embed/>
                </p:oleObj>
              </mc:Choice>
              <mc:Fallback>
                <p:oleObj name="Equation" r:id="rId6" imgW="2222280" imgH="17748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69369" y="3721104"/>
                        <a:ext cx="4005262"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0421" name="Object 5"/>
          <p:cNvGraphicFramePr>
            <a:graphicFrameLocks noChangeAspect="1"/>
          </p:cNvGraphicFramePr>
          <p:nvPr/>
        </p:nvGraphicFramePr>
        <p:xfrm>
          <a:off x="2844779" y="4588199"/>
          <a:ext cx="230188" cy="254000"/>
        </p:xfrm>
        <a:graphic>
          <a:graphicData uri="http://schemas.openxmlformats.org/presentationml/2006/ole">
            <mc:AlternateContent xmlns:mc="http://schemas.openxmlformats.org/markup-compatibility/2006">
              <mc:Choice xmlns:v="urn:schemas-microsoft-com:vml" Requires="v">
                <p:oleObj name="Equation" r:id="rId8" imgW="126720" imgH="139680" progId="Equation.DSMT4">
                  <p:embed/>
                </p:oleObj>
              </mc:Choice>
              <mc:Fallback>
                <p:oleObj name="Equation" r:id="rId8" imgW="126720" imgH="139680" progId="Equation.DSMT4">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44779" y="4588199"/>
                        <a:ext cx="230188" cy="2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0422" name="Object 6"/>
          <p:cNvGraphicFramePr>
            <a:graphicFrameLocks noChangeAspect="1"/>
          </p:cNvGraphicFramePr>
          <p:nvPr/>
        </p:nvGraphicFramePr>
        <p:xfrm>
          <a:off x="3467100" y="5072085"/>
          <a:ext cx="2209800" cy="341312"/>
        </p:xfrm>
        <a:graphic>
          <a:graphicData uri="http://schemas.openxmlformats.org/presentationml/2006/ole">
            <mc:AlternateContent xmlns:mc="http://schemas.openxmlformats.org/markup-compatibility/2006">
              <mc:Choice xmlns:v="urn:schemas-microsoft-com:vml" Requires="v">
                <p:oleObj name="Equation" r:id="rId10" imgW="1231560" imgH="190440" progId="Equation.DSMT4">
                  <p:embed/>
                </p:oleObj>
              </mc:Choice>
              <mc:Fallback>
                <p:oleObj name="Equation" r:id="rId10" imgW="1231560" imgH="190440" progId="Equation.DSMT4">
                  <p:embed/>
                  <p:pic>
                    <p:nvPicPr>
                      <p:cNvPr id="0"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467100" y="5072085"/>
                        <a:ext cx="2209800" cy="341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24822" y="122400"/>
            <a:ext cx="8229600" cy="1143000"/>
          </a:xfrm>
        </p:spPr>
        <p:txBody>
          <a:bodyPr>
            <a:normAutofit fontScale="90000"/>
          </a:bodyPr>
          <a:lstStyle/>
          <a:p>
            <a:r>
              <a:rPr lang="el-GR" dirty="0"/>
              <a:t>Φαινόμενο του </a:t>
            </a:r>
            <a:r>
              <a:rPr lang="en-US" dirty="0" err="1"/>
              <a:t>Runge</a:t>
            </a:r>
            <a:r>
              <a:rPr lang="en-US" dirty="0"/>
              <a:t> </a:t>
            </a:r>
            <a:r>
              <a:rPr lang="el-GR" dirty="0"/>
              <a:t>και συναρτήσεις </a:t>
            </a:r>
            <a:r>
              <a:rPr lang="en-US" dirty="0" err="1"/>
              <a:t>splines</a:t>
            </a:r>
            <a:endParaRPr lang="el-GR" dirty="0"/>
          </a:p>
        </p:txBody>
      </p:sp>
      <p:pic>
        <p:nvPicPr>
          <p:cNvPr id="5" name="Content Placeholder 4" descr="runge.tif"/>
          <p:cNvPicPr>
            <a:picLocks noGrp="1" noChangeAspect="1"/>
          </p:cNvPicPr>
          <p:nvPr>
            <p:ph idx="1"/>
          </p:nvPr>
        </p:nvPicPr>
        <p:blipFill>
          <a:blip r:embed="rId2" cstate="print"/>
          <a:srcRect l="7563" r="6688"/>
          <a:stretch>
            <a:fillRect/>
          </a:stretch>
        </p:blipFill>
        <p:spPr>
          <a:xfrm>
            <a:off x="1079612" y="1644333"/>
            <a:ext cx="7056784" cy="4301172"/>
          </a:xfrm>
          <a:prstGeom prst="rect">
            <a:avLst/>
          </a:prstGeom>
        </p:spPr>
      </p:pic>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Φαινόμενο του </a:t>
            </a:r>
            <a:r>
              <a:rPr lang="en-US" dirty="0" err="1"/>
              <a:t>Runge</a:t>
            </a:r>
            <a:r>
              <a:rPr lang="en-US" dirty="0"/>
              <a:t> </a:t>
            </a:r>
            <a:r>
              <a:rPr lang="el-GR" dirty="0"/>
              <a:t>και συναρτήσεις </a:t>
            </a:r>
            <a:r>
              <a:rPr lang="en-US" dirty="0" err="1"/>
              <a:t>splines</a:t>
            </a:r>
            <a:endParaRPr lang="el-GR" dirty="0"/>
          </a:p>
        </p:txBody>
      </p:sp>
      <p:sp>
        <p:nvSpPr>
          <p:cNvPr id="3" name="2 - Θέση περιεχομένου"/>
          <p:cNvSpPr>
            <a:spLocks noGrp="1"/>
          </p:cNvSpPr>
          <p:nvPr>
            <p:ph idx="1"/>
          </p:nvPr>
        </p:nvSpPr>
        <p:spPr/>
        <p:txBody>
          <a:bodyPr>
            <a:normAutofit/>
          </a:bodyPr>
          <a:lstStyle/>
          <a:p>
            <a:pPr>
              <a:buNone/>
            </a:pPr>
            <a:r>
              <a:rPr lang="el-GR" sz="2200" b="1" dirty="0"/>
              <a:t>Αντιμετώπιση του φαινομένου του </a:t>
            </a:r>
            <a:r>
              <a:rPr lang="en-US" sz="2200" b="1" dirty="0" err="1"/>
              <a:t>Runge</a:t>
            </a:r>
            <a:endParaRPr lang="en-US" sz="2200" b="1" dirty="0"/>
          </a:p>
          <a:p>
            <a:r>
              <a:rPr lang="en-US" sz="2200" dirty="0"/>
              <a:t>H</a:t>
            </a:r>
            <a:r>
              <a:rPr lang="el-GR" sz="2200" dirty="0"/>
              <a:t> ιδιότητα της καλής συμπεριφοράς των πολυωνύμων παρεμβολής στο κέντρο των δεδομένων μπορεί να αξιοποιηθεί με το να σχηματίζουμε πολυώνυμα παρεμβολής σχετικά υψηλού βαθμού, αλλά να τα χρησιμοποιούμε στην περιοχή του κέντρου των δεδομένων με τα οποία αυτά ορίστηκαν.</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Παρεμβολή και </a:t>
            </a:r>
            <a:r>
              <a:rPr lang="el-GR" dirty="0" err="1"/>
              <a:t>παρεκβολή</a:t>
            </a:r>
            <a:endParaRPr lang="el-GR" dirty="0"/>
          </a:p>
        </p:txBody>
      </p:sp>
      <p:sp>
        <p:nvSpPr>
          <p:cNvPr id="3" name="2 - Θέση περιεχομένου"/>
          <p:cNvSpPr>
            <a:spLocks noGrp="1"/>
          </p:cNvSpPr>
          <p:nvPr>
            <p:ph idx="1"/>
          </p:nvPr>
        </p:nvSpPr>
        <p:spPr>
          <a:xfrm>
            <a:off x="457200" y="1420784"/>
            <a:ext cx="8229600" cy="4748400"/>
          </a:xfrm>
        </p:spPr>
        <p:txBody>
          <a:bodyPr>
            <a:normAutofit/>
          </a:bodyPr>
          <a:lstStyle/>
          <a:p>
            <a:r>
              <a:rPr lang="el-GR" sz="2000" dirty="0"/>
              <a:t>Οι συντελεστές                         μπορούν να αποκτηθούν με την επίλυση του παραπάνω γραμμικού συστήματος.</a:t>
            </a:r>
          </a:p>
          <a:p>
            <a:pPr>
              <a:spcBef>
                <a:spcPts val="1200"/>
              </a:spcBef>
            </a:pPr>
            <a:r>
              <a:rPr lang="el-GR" sz="2000" dirty="0"/>
              <a:t>Η αναλυτική έκφραση των συντελεστών αυτών δίνεται από τις σχέσεις:</a:t>
            </a:r>
          </a:p>
          <a:p>
            <a:endParaRPr lang="el-GR" sz="2000" dirty="0"/>
          </a:p>
          <a:p>
            <a:pPr>
              <a:buNone/>
            </a:pPr>
            <a:endParaRPr lang="en-US" sz="2000" dirty="0"/>
          </a:p>
          <a:p>
            <a:pPr>
              <a:spcBef>
                <a:spcPts val="1200"/>
              </a:spcBef>
              <a:buNone/>
            </a:pPr>
            <a:r>
              <a:rPr lang="en-US" sz="2000" dirty="0"/>
              <a:t>	</a:t>
            </a:r>
            <a:r>
              <a:rPr lang="el-GR" sz="2000" dirty="0"/>
              <a:t>όπου οι ορίζουσες</a:t>
            </a:r>
            <a:r>
              <a:rPr lang="en-US" sz="2000" dirty="0"/>
              <a:t>                                      </a:t>
            </a:r>
            <a:r>
              <a:rPr lang="el-GR" sz="2000" dirty="0"/>
              <a:t>προσδιορίζονται από την ορίζουσα</a:t>
            </a:r>
            <a:r>
              <a:rPr lang="en-US" sz="2000" dirty="0"/>
              <a:t>             </a:t>
            </a:r>
            <a:r>
              <a:rPr lang="el-GR" sz="2000" dirty="0"/>
              <a:t>αν αντικαταστήσουμε την</a:t>
            </a:r>
            <a:r>
              <a:rPr lang="en-US" sz="2000" dirty="0"/>
              <a:t>             </a:t>
            </a:r>
            <a:r>
              <a:rPr lang="el-GR" sz="2000" dirty="0"/>
              <a:t>στήλη αυτής με το διάνυσμα </a:t>
            </a:r>
            <a:r>
              <a:rPr lang="en-US" sz="2000" dirty="0"/>
              <a:t>                                                </a:t>
            </a:r>
            <a:r>
              <a:rPr lang="el-GR" sz="2000" dirty="0"/>
              <a:t>δηλαδή από τις παρακάτω ορίζουσες:</a:t>
            </a:r>
          </a:p>
          <a:p>
            <a:endParaRPr lang="el-GR" sz="2000" dirty="0"/>
          </a:p>
        </p:txBody>
      </p:sp>
      <p:graphicFrame>
        <p:nvGraphicFramePr>
          <p:cNvPr id="9218" name="Object 2"/>
          <p:cNvGraphicFramePr>
            <a:graphicFrameLocks noChangeAspect="1"/>
          </p:cNvGraphicFramePr>
          <p:nvPr/>
        </p:nvGraphicFramePr>
        <p:xfrm>
          <a:off x="2901950" y="2645646"/>
          <a:ext cx="3340100" cy="647700"/>
        </p:xfrm>
        <a:graphic>
          <a:graphicData uri="http://schemas.openxmlformats.org/presentationml/2006/ole">
            <mc:AlternateContent xmlns:mc="http://schemas.openxmlformats.org/markup-compatibility/2006">
              <mc:Choice xmlns:v="urn:schemas-microsoft-com:vml" Requires="v">
                <p:oleObj name="Equation" r:id="rId2" imgW="2031840" imgH="393480" progId="Equation.DSMT4">
                  <p:embed/>
                </p:oleObj>
              </mc:Choice>
              <mc:Fallback>
                <p:oleObj name="Equation" r:id="rId2" imgW="2031840" imgH="39348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1950" y="2645646"/>
                        <a:ext cx="3340100"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219" name="Object 3"/>
          <p:cNvGraphicFramePr>
            <a:graphicFrameLocks noChangeAspect="1"/>
          </p:cNvGraphicFramePr>
          <p:nvPr/>
        </p:nvGraphicFramePr>
        <p:xfrm>
          <a:off x="2867178" y="3387907"/>
          <a:ext cx="2022475" cy="417512"/>
        </p:xfrm>
        <a:graphic>
          <a:graphicData uri="http://schemas.openxmlformats.org/presentationml/2006/ole">
            <mc:AlternateContent xmlns:mc="http://schemas.openxmlformats.org/markup-compatibility/2006">
              <mc:Choice xmlns:v="urn:schemas-microsoft-com:vml" Requires="v">
                <p:oleObj name="Equation" r:id="rId4" imgW="1231560" imgH="253800" progId="Equation.DSMT4">
                  <p:embed/>
                </p:oleObj>
              </mc:Choice>
              <mc:Fallback>
                <p:oleObj name="Equation" r:id="rId4" imgW="1231560" imgH="2538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67178" y="3387907"/>
                        <a:ext cx="2022475" cy="417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220" name="Object 4"/>
          <p:cNvGraphicFramePr>
            <a:graphicFrameLocks noChangeAspect="1"/>
          </p:cNvGraphicFramePr>
          <p:nvPr/>
        </p:nvGraphicFramePr>
        <p:xfrm>
          <a:off x="1958595" y="3733984"/>
          <a:ext cx="582612" cy="290513"/>
        </p:xfrm>
        <a:graphic>
          <a:graphicData uri="http://schemas.openxmlformats.org/presentationml/2006/ole">
            <mc:AlternateContent xmlns:mc="http://schemas.openxmlformats.org/markup-compatibility/2006">
              <mc:Choice xmlns:v="urn:schemas-microsoft-com:vml" Requires="v">
                <p:oleObj name="Equation" r:id="rId6" imgW="355320" imgH="177480" progId="Equation.DSMT4">
                  <p:embed/>
                </p:oleObj>
              </mc:Choice>
              <mc:Fallback>
                <p:oleObj name="Equation" r:id="rId6" imgW="355320" imgH="17748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58595" y="3733984"/>
                        <a:ext cx="582612" cy="290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221" name="Object 5"/>
          <p:cNvGraphicFramePr>
            <a:graphicFrameLocks noChangeAspect="1"/>
          </p:cNvGraphicFramePr>
          <p:nvPr/>
        </p:nvGraphicFramePr>
        <p:xfrm>
          <a:off x="5328904" y="3690241"/>
          <a:ext cx="644525" cy="415925"/>
        </p:xfrm>
        <a:graphic>
          <a:graphicData uri="http://schemas.openxmlformats.org/presentationml/2006/ole">
            <mc:AlternateContent xmlns:mc="http://schemas.openxmlformats.org/markup-compatibility/2006">
              <mc:Choice xmlns:v="urn:schemas-microsoft-com:vml" Requires="v">
                <p:oleObj name="Equation" r:id="rId8" imgW="393480" imgH="253800" progId="Equation.DSMT4">
                  <p:embed/>
                </p:oleObj>
              </mc:Choice>
              <mc:Fallback>
                <p:oleObj name="Equation" r:id="rId8" imgW="393480" imgH="253800" progId="Equation.DSMT4">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28904" y="3690241"/>
                        <a:ext cx="644525" cy="41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222" name="Object 6"/>
          <p:cNvGraphicFramePr>
            <a:graphicFrameLocks noChangeAspect="1"/>
          </p:cNvGraphicFramePr>
          <p:nvPr/>
        </p:nvGraphicFramePr>
        <p:xfrm>
          <a:off x="1990866" y="3976695"/>
          <a:ext cx="2655888" cy="457200"/>
        </p:xfrm>
        <a:graphic>
          <a:graphicData uri="http://schemas.openxmlformats.org/presentationml/2006/ole">
            <mc:AlternateContent xmlns:mc="http://schemas.openxmlformats.org/markup-compatibility/2006">
              <mc:Choice xmlns:v="urn:schemas-microsoft-com:vml" Requires="v">
                <p:oleObj name="Equation" r:id="rId10" imgW="1625400" imgH="279360" progId="Equation.DSMT4">
                  <p:embed/>
                </p:oleObj>
              </mc:Choice>
              <mc:Fallback>
                <p:oleObj name="Equation" r:id="rId10" imgW="1625400" imgH="279360" progId="Equation.DSMT4">
                  <p:embed/>
                  <p:pic>
                    <p:nvPicPr>
                      <p:cNvPr id="0"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990866" y="3976695"/>
                        <a:ext cx="26558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5064" name="Object 8"/>
          <p:cNvGraphicFramePr>
            <a:graphicFrameLocks noChangeAspect="1"/>
          </p:cNvGraphicFramePr>
          <p:nvPr/>
        </p:nvGraphicFramePr>
        <p:xfrm>
          <a:off x="2540343" y="1418850"/>
          <a:ext cx="1295400" cy="417513"/>
        </p:xfrm>
        <a:graphic>
          <a:graphicData uri="http://schemas.openxmlformats.org/presentationml/2006/ole">
            <mc:AlternateContent xmlns:mc="http://schemas.openxmlformats.org/markup-compatibility/2006">
              <mc:Choice xmlns:v="urn:schemas-microsoft-com:vml" Requires="v">
                <p:oleObj name="Equation" r:id="rId12" imgW="787320" imgH="253800" progId="Equation.DSMT4">
                  <p:embed/>
                </p:oleObj>
              </mc:Choice>
              <mc:Fallback>
                <p:oleObj name="Equation" r:id="rId12" imgW="787320" imgH="253800" progId="Equation.DSMT4">
                  <p:embed/>
                  <p:pic>
                    <p:nvPicPr>
                      <p:cNvPr id="0" name="Picture 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540343" y="1418850"/>
                        <a:ext cx="1295400" cy="417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5065" name="Object 9"/>
          <p:cNvGraphicFramePr>
            <a:graphicFrameLocks noChangeAspect="1"/>
          </p:cNvGraphicFramePr>
          <p:nvPr/>
        </p:nvGraphicFramePr>
        <p:xfrm>
          <a:off x="1874838" y="4633929"/>
          <a:ext cx="5394325" cy="1582738"/>
        </p:xfrm>
        <a:graphic>
          <a:graphicData uri="http://schemas.openxmlformats.org/presentationml/2006/ole">
            <mc:AlternateContent xmlns:mc="http://schemas.openxmlformats.org/markup-compatibility/2006">
              <mc:Choice xmlns:v="urn:schemas-microsoft-com:vml" Requires="v">
                <p:oleObj name="Equation" r:id="rId14" imgW="3288960" imgH="965160" progId="Equation.DSMT4">
                  <p:embed/>
                </p:oleObj>
              </mc:Choice>
              <mc:Fallback>
                <p:oleObj name="Equation" r:id="rId14" imgW="3288960" imgH="965160" progId="Equation.DSMT4">
                  <p:embed/>
                  <p:pic>
                    <p:nvPicPr>
                      <p:cNvPr id="0" name="Picture 9"/>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874838" y="4633929"/>
                        <a:ext cx="5394325" cy="158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Φαινόμενο του </a:t>
            </a:r>
            <a:r>
              <a:rPr lang="en-US" dirty="0" err="1"/>
              <a:t>Runge</a:t>
            </a:r>
            <a:r>
              <a:rPr lang="en-US" dirty="0"/>
              <a:t> </a:t>
            </a:r>
            <a:r>
              <a:rPr lang="el-GR" dirty="0"/>
              <a:t>και συναρτήσεις </a:t>
            </a:r>
            <a:r>
              <a:rPr lang="en-US" dirty="0" err="1"/>
              <a:t>splines</a:t>
            </a:r>
            <a:endParaRPr lang="el-GR" dirty="0"/>
          </a:p>
        </p:txBody>
      </p:sp>
      <p:sp>
        <p:nvSpPr>
          <p:cNvPr id="3" name="2 - Θέση περιεχομένου"/>
          <p:cNvSpPr>
            <a:spLocks noGrp="1"/>
          </p:cNvSpPr>
          <p:nvPr>
            <p:ph idx="1"/>
          </p:nvPr>
        </p:nvSpPr>
        <p:spPr/>
        <p:txBody>
          <a:bodyPr>
            <a:normAutofit/>
          </a:bodyPr>
          <a:lstStyle/>
          <a:p>
            <a:pPr>
              <a:buNone/>
            </a:pPr>
            <a:r>
              <a:rPr lang="el-GR" sz="2200" b="1" dirty="0"/>
              <a:t>Αντιμετώπιση του φαινομένου του </a:t>
            </a:r>
            <a:r>
              <a:rPr lang="en-US" sz="2200" b="1" dirty="0" err="1"/>
              <a:t>Runge</a:t>
            </a:r>
            <a:endParaRPr lang="el-GR" sz="2200" b="1" dirty="0"/>
          </a:p>
          <a:p>
            <a:r>
              <a:rPr lang="el-GR" sz="2200" dirty="0"/>
              <a:t>Μια εναλλακτική αντιμετώπιση του φαινομένου </a:t>
            </a:r>
            <a:r>
              <a:rPr lang="en-US" sz="2200" dirty="0" err="1"/>
              <a:t>Runge</a:t>
            </a:r>
            <a:r>
              <a:rPr lang="en-US" sz="2200" dirty="0"/>
              <a:t> </a:t>
            </a:r>
            <a:r>
              <a:rPr lang="el-GR" sz="2200" dirty="0"/>
              <a:t>προκύπτει αν χρησιμοποιήσουμε μη </a:t>
            </a:r>
            <a:r>
              <a:rPr lang="el-GR" sz="2200" dirty="0" err="1"/>
              <a:t>ισαπέχοντα</a:t>
            </a:r>
            <a:r>
              <a:rPr lang="el-GR" sz="2200" dirty="0"/>
              <a:t> σημεία  παρεμβολής τα οποία να πυκνώνουν στα άκρα του διαστήματος παρεμβολής </a:t>
            </a:r>
          </a:p>
          <a:p>
            <a:pPr>
              <a:spcBef>
                <a:spcPts val="1800"/>
              </a:spcBef>
            </a:pPr>
            <a:r>
              <a:rPr lang="el-GR" sz="2200" dirty="0"/>
              <a:t>Μια τέτοια επιλογή σημείων παρεμβολής είναι τα σημεία του </a:t>
            </a:r>
            <a:r>
              <a:rPr lang="en-US" sz="2200" dirty="0" err="1"/>
              <a:t>Chebyshev</a:t>
            </a:r>
            <a:r>
              <a:rPr lang="en-US" sz="2200" dirty="0"/>
              <a:t> </a:t>
            </a:r>
            <a:r>
              <a:rPr lang="el-GR" sz="2200" dirty="0"/>
              <a:t>πρώτου είδους</a:t>
            </a:r>
          </a:p>
          <a:p>
            <a:pPr>
              <a:spcBef>
                <a:spcPts val="1800"/>
              </a:spcBef>
            </a:pPr>
            <a:r>
              <a:rPr lang="el-GR" sz="2200" dirty="0"/>
              <a:t>Τα σημεία του </a:t>
            </a:r>
            <a:r>
              <a:rPr lang="en-US" sz="2200" dirty="0" err="1"/>
              <a:t>Chebyshev</a:t>
            </a:r>
            <a:r>
              <a:rPr lang="en-US" sz="2200" dirty="0"/>
              <a:t> </a:t>
            </a:r>
            <a:r>
              <a:rPr lang="el-GR" sz="2200" dirty="0"/>
              <a:t>έχουν όλες τις παραπάνω ιδιότητες:</a:t>
            </a:r>
          </a:p>
          <a:p>
            <a:pPr lvl="1"/>
            <a:r>
              <a:rPr lang="el-GR" sz="2000" dirty="0"/>
              <a:t>βρίσκονται όλα στο διάστημα</a:t>
            </a:r>
          </a:p>
          <a:p>
            <a:pPr lvl="1"/>
            <a:r>
              <a:rPr lang="el-GR" sz="2000" dirty="0"/>
              <a:t>είναι διαφορετικά μεταξύ τους και</a:t>
            </a:r>
          </a:p>
          <a:p>
            <a:pPr lvl="1"/>
            <a:r>
              <a:rPr lang="el-GR" sz="2000" dirty="0"/>
              <a:t>συσσωρεύονται προς τα άκρα του διαστήματος καθώς το             αυξάνει. </a:t>
            </a:r>
          </a:p>
        </p:txBody>
      </p:sp>
      <p:graphicFrame>
        <p:nvGraphicFramePr>
          <p:cNvPr id="62466" name="Object 2"/>
          <p:cNvGraphicFramePr>
            <a:graphicFrameLocks noChangeAspect="1"/>
          </p:cNvGraphicFramePr>
          <p:nvPr/>
        </p:nvGraphicFramePr>
        <p:xfrm>
          <a:off x="7938505" y="2506958"/>
          <a:ext cx="846138" cy="457200"/>
        </p:xfrm>
        <a:graphic>
          <a:graphicData uri="http://schemas.openxmlformats.org/presentationml/2006/ole">
            <mc:AlternateContent xmlns:mc="http://schemas.openxmlformats.org/markup-compatibility/2006">
              <mc:Choice xmlns:v="urn:schemas-microsoft-com:vml" Requires="v">
                <p:oleObj name="Equation" r:id="rId2" imgW="469800" imgH="253800" progId="Equation.DSMT4">
                  <p:embed/>
                </p:oleObj>
              </mc:Choice>
              <mc:Fallback>
                <p:oleObj name="Equation" r:id="rId2" imgW="469800" imgH="2538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8505" y="2506958"/>
                        <a:ext cx="8461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2467" name="Object 3"/>
          <p:cNvGraphicFramePr>
            <a:graphicFrameLocks noChangeAspect="1"/>
          </p:cNvGraphicFramePr>
          <p:nvPr/>
        </p:nvGraphicFramePr>
        <p:xfrm>
          <a:off x="3987792" y="3423911"/>
          <a:ext cx="525463" cy="411163"/>
        </p:xfrm>
        <a:graphic>
          <a:graphicData uri="http://schemas.openxmlformats.org/presentationml/2006/ole">
            <mc:AlternateContent xmlns:mc="http://schemas.openxmlformats.org/markup-compatibility/2006">
              <mc:Choice xmlns:v="urn:schemas-microsoft-com:vml" Requires="v">
                <p:oleObj name="Equation" r:id="rId4" imgW="291960" imgH="228600" progId="Equation.DSMT4">
                  <p:embed/>
                </p:oleObj>
              </mc:Choice>
              <mc:Fallback>
                <p:oleObj name="Equation" r:id="rId4" imgW="291960" imgH="2286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87792" y="3423911"/>
                        <a:ext cx="525463" cy="411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2468" name="Object 4"/>
          <p:cNvGraphicFramePr>
            <a:graphicFrameLocks noChangeAspect="1"/>
          </p:cNvGraphicFramePr>
          <p:nvPr/>
        </p:nvGraphicFramePr>
        <p:xfrm>
          <a:off x="4433896" y="4354821"/>
          <a:ext cx="795338" cy="419100"/>
        </p:xfrm>
        <a:graphic>
          <a:graphicData uri="http://schemas.openxmlformats.org/presentationml/2006/ole">
            <mc:AlternateContent xmlns:mc="http://schemas.openxmlformats.org/markup-compatibility/2006">
              <mc:Choice xmlns:v="urn:schemas-microsoft-com:vml" Requires="v">
                <p:oleObj name="Equation" r:id="rId6" imgW="482400" imgH="253800" progId="Equation.DSMT4">
                  <p:embed/>
                </p:oleObj>
              </mc:Choice>
              <mc:Fallback>
                <p:oleObj name="Equation" r:id="rId6" imgW="482400" imgH="25380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33896" y="4354821"/>
                        <a:ext cx="795338"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2469" name="Object 5"/>
          <p:cNvGraphicFramePr>
            <a:graphicFrameLocks noChangeAspect="1"/>
          </p:cNvGraphicFramePr>
          <p:nvPr/>
        </p:nvGraphicFramePr>
        <p:xfrm>
          <a:off x="7335878" y="5186055"/>
          <a:ext cx="230188" cy="252413"/>
        </p:xfrm>
        <a:graphic>
          <a:graphicData uri="http://schemas.openxmlformats.org/presentationml/2006/ole">
            <mc:AlternateContent xmlns:mc="http://schemas.openxmlformats.org/markup-compatibility/2006">
              <mc:Choice xmlns:v="urn:schemas-microsoft-com:vml" Requires="v">
                <p:oleObj name="Equation" r:id="rId8" imgW="126720" imgH="139680" progId="Equation.DSMT4">
                  <p:embed/>
                </p:oleObj>
              </mc:Choice>
              <mc:Fallback>
                <p:oleObj name="Equation" r:id="rId8" imgW="126720" imgH="139680" progId="Equation.DSMT4">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335878" y="5186055"/>
                        <a:ext cx="230188" cy="252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Φαινόμενο του </a:t>
            </a:r>
            <a:r>
              <a:rPr lang="en-US" dirty="0" err="1"/>
              <a:t>Runge</a:t>
            </a:r>
            <a:r>
              <a:rPr lang="en-US" dirty="0"/>
              <a:t> </a:t>
            </a:r>
            <a:r>
              <a:rPr lang="el-GR" dirty="0"/>
              <a:t>και συναρτήσεις </a:t>
            </a:r>
            <a:r>
              <a:rPr lang="en-US" dirty="0" err="1"/>
              <a:t>splines</a:t>
            </a:r>
            <a:endParaRPr lang="el-GR" dirty="0"/>
          </a:p>
        </p:txBody>
      </p:sp>
      <p:sp>
        <p:nvSpPr>
          <p:cNvPr id="3" name="2 - Θέση περιεχομένου"/>
          <p:cNvSpPr>
            <a:spLocks noGrp="1"/>
          </p:cNvSpPr>
          <p:nvPr>
            <p:ph idx="1"/>
          </p:nvPr>
        </p:nvSpPr>
        <p:spPr/>
        <p:txBody>
          <a:bodyPr>
            <a:normAutofit/>
          </a:bodyPr>
          <a:lstStyle/>
          <a:p>
            <a:pPr>
              <a:buNone/>
            </a:pPr>
            <a:r>
              <a:rPr lang="el-GR" sz="2200" b="1" dirty="0"/>
              <a:t>Αντιμετώπιση του φαινομένου του </a:t>
            </a:r>
            <a:r>
              <a:rPr lang="en-US" sz="2200" b="1" dirty="0" err="1"/>
              <a:t>Runge</a:t>
            </a:r>
            <a:endParaRPr lang="el-GR" sz="2200" b="1" dirty="0"/>
          </a:p>
          <a:p>
            <a:r>
              <a:rPr lang="el-GR" sz="2200" b="1" dirty="0"/>
              <a:t>Θεώρημα 6.7  </a:t>
            </a:r>
            <a:r>
              <a:rPr lang="el-GR" sz="2200" dirty="0"/>
              <a:t>Αν μία συνάρτηση            έχει συνεχή παράγωγο στο διάστημα               και τα σημεία παρεμβολής για το πολυώνυμο παρεμβολής             είναι τα σημεία </a:t>
            </a:r>
            <a:r>
              <a:rPr lang="en-US" sz="2200" dirty="0" err="1"/>
              <a:t>Chebyshev</a:t>
            </a:r>
            <a:r>
              <a:rPr lang="en-US" sz="2200" dirty="0"/>
              <a:t> </a:t>
            </a:r>
            <a:r>
              <a:rPr lang="el-GR" sz="2200" dirty="0"/>
              <a:t>βαθμού              τότε τα πολυώνυμα             συγκλίνουν στη συνάρτηση            για κάθε στο διάστημα              καθώς το      τείνει στο άπειρο.</a:t>
            </a:r>
          </a:p>
          <a:p>
            <a:pPr>
              <a:spcBef>
                <a:spcPts val="1800"/>
              </a:spcBef>
              <a:buNone/>
            </a:pPr>
            <a:r>
              <a:rPr lang="el-GR" sz="2200" dirty="0"/>
              <a:t>	</a:t>
            </a:r>
            <a:r>
              <a:rPr lang="el-GR" sz="2200" u="sng" dirty="0"/>
              <a:t>Όμως, αποτέλεσμα δεν ισχύει για κάθε συνεχή συνάρτηση:</a:t>
            </a:r>
          </a:p>
          <a:p>
            <a:pPr>
              <a:spcBef>
                <a:spcPts val="1800"/>
              </a:spcBef>
            </a:pPr>
            <a:r>
              <a:rPr lang="el-GR" sz="2200" b="1" dirty="0"/>
              <a:t>Θεώρημα 6.8  </a:t>
            </a:r>
            <a:r>
              <a:rPr lang="el-GR" sz="2200" dirty="0"/>
              <a:t>Για οποιαδήποτε επιλογή των σημείων παρεμβολής στο διάστημα              υπάρχει συνεχής συνάρτηση στο διάστημα αυτό για την οποία το πολυώνυμο              το οποίο παρεμβάλλεται στην             στα σημεία αυτά αποτυγχάνει να την προσεγγίσει καθώς το      τείνει στο άπειρο.</a:t>
            </a:r>
          </a:p>
        </p:txBody>
      </p:sp>
      <p:graphicFrame>
        <p:nvGraphicFramePr>
          <p:cNvPr id="63490" name="Object 2"/>
          <p:cNvGraphicFramePr>
            <a:graphicFrameLocks noChangeAspect="1"/>
          </p:cNvGraphicFramePr>
          <p:nvPr/>
        </p:nvGraphicFramePr>
        <p:xfrm>
          <a:off x="4708835" y="1836076"/>
          <a:ext cx="661988" cy="455613"/>
        </p:xfrm>
        <a:graphic>
          <a:graphicData uri="http://schemas.openxmlformats.org/presentationml/2006/ole">
            <mc:AlternateContent xmlns:mc="http://schemas.openxmlformats.org/markup-compatibility/2006">
              <mc:Choice xmlns:v="urn:schemas-microsoft-com:vml" Requires="v">
                <p:oleObj name="Equation" r:id="rId2" imgW="368280" imgH="253800" progId="Equation.DSMT4">
                  <p:embed/>
                </p:oleObj>
              </mc:Choice>
              <mc:Fallback>
                <p:oleObj name="Equation" r:id="rId2" imgW="368280" imgH="2538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08835" y="1836076"/>
                        <a:ext cx="661988"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3491" name="Object 3"/>
          <p:cNvGraphicFramePr>
            <a:graphicFrameLocks noChangeAspect="1"/>
          </p:cNvGraphicFramePr>
          <p:nvPr/>
        </p:nvGraphicFramePr>
        <p:xfrm>
          <a:off x="2091022" y="2157709"/>
          <a:ext cx="755650" cy="458788"/>
        </p:xfrm>
        <a:graphic>
          <a:graphicData uri="http://schemas.openxmlformats.org/presentationml/2006/ole">
            <mc:AlternateContent xmlns:mc="http://schemas.openxmlformats.org/markup-compatibility/2006">
              <mc:Choice xmlns:v="urn:schemas-microsoft-com:vml" Requires="v">
                <p:oleObj name="Equation" r:id="rId4" imgW="419040" imgH="253800" progId="Equation.DSMT4">
                  <p:embed/>
                </p:oleObj>
              </mc:Choice>
              <mc:Fallback>
                <p:oleObj name="Equation" r:id="rId4" imgW="419040" imgH="2538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91022" y="2157709"/>
                        <a:ext cx="755650" cy="45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3492" name="Object 4"/>
          <p:cNvGraphicFramePr>
            <a:graphicFrameLocks noChangeAspect="1"/>
          </p:cNvGraphicFramePr>
          <p:nvPr/>
        </p:nvGraphicFramePr>
        <p:xfrm>
          <a:off x="2372003" y="2520606"/>
          <a:ext cx="709613" cy="458788"/>
        </p:xfrm>
        <a:graphic>
          <a:graphicData uri="http://schemas.openxmlformats.org/presentationml/2006/ole">
            <mc:AlternateContent xmlns:mc="http://schemas.openxmlformats.org/markup-compatibility/2006">
              <mc:Choice xmlns:v="urn:schemas-microsoft-com:vml" Requires="v">
                <p:oleObj name="Equation" r:id="rId6" imgW="393480" imgH="253800" progId="Equation.DSMT4">
                  <p:embed/>
                </p:oleObj>
              </mc:Choice>
              <mc:Fallback>
                <p:oleObj name="Equation" r:id="rId6" imgW="393480" imgH="25380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72003" y="2520606"/>
                        <a:ext cx="709613" cy="45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3493" name="Object 5"/>
          <p:cNvGraphicFramePr>
            <a:graphicFrameLocks noChangeAspect="1"/>
          </p:cNvGraphicFramePr>
          <p:nvPr/>
        </p:nvGraphicFramePr>
        <p:xfrm>
          <a:off x="7173960" y="2506958"/>
          <a:ext cx="866775" cy="455613"/>
        </p:xfrm>
        <a:graphic>
          <a:graphicData uri="http://schemas.openxmlformats.org/presentationml/2006/ole">
            <mc:AlternateContent xmlns:mc="http://schemas.openxmlformats.org/markup-compatibility/2006">
              <mc:Choice xmlns:v="urn:schemas-microsoft-com:vml" Requires="v">
                <p:oleObj name="Equation" r:id="rId8" imgW="482400" imgH="253800" progId="Equation.DSMT4">
                  <p:embed/>
                </p:oleObj>
              </mc:Choice>
              <mc:Fallback>
                <p:oleObj name="Equation" r:id="rId8" imgW="482400" imgH="253800" progId="Equation.DSMT4">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173960" y="2506958"/>
                        <a:ext cx="866775"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3495" name="Object 7"/>
          <p:cNvGraphicFramePr>
            <a:graphicFrameLocks noChangeAspect="1"/>
          </p:cNvGraphicFramePr>
          <p:nvPr/>
        </p:nvGraphicFramePr>
        <p:xfrm>
          <a:off x="2636811" y="2828923"/>
          <a:ext cx="704850" cy="454025"/>
        </p:xfrm>
        <a:graphic>
          <a:graphicData uri="http://schemas.openxmlformats.org/presentationml/2006/ole">
            <mc:AlternateContent xmlns:mc="http://schemas.openxmlformats.org/markup-compatibility/2006">
              <mc:Choice xmlns:v="urn:schemas-microsoft-com:vml" Requires="v">
                <p:oleObj name="Equation" r:id="rId10" imgW="393480" imgH="253800" progId="Equation.DSMT4">
                  <p:embed/>
                </p:oleObj>
              </mc:Choice>
              <mc:Fallback>
                <p:oleObj name="Equation" r:id="rId10" imgW="393480" imgH="253800" progId="Equation.DSMT4">
                  <p:embed/>
                  <p:pic>
                    <p:nvPicPr>
                      <p:cNvPr id="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36811" y="2828923"/>
                        <a:ext cx="704850"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3496" name="Object 8"/>
          <p:cNvGraphicFramePr>
            <a:graphicFrameLocks noChangeAspect="1"/>
          </p:cNvGraphicFramePr>
          <p:nvPr/>
        </p:nvGraphicFramePr>
        <p:xfrm>
          <a:off x="6561813" y="2831144"/>
          <a:ext cx="661988" cy="455613"/>
        </p:xfrm>
        <a:graphic>
          <a:graphicData uri="http://schemas.openxmlformats.org/presentationml/2006/ole">
            <mc:AlternateContent xmlns:mc="http://schemas.openxmlformats.org/markup-compatibility/2006">
              <mc:Choice xmlns:v="urn:schemas-microsoft-com:vml" Requires="v">
                <p:oleObj name="Equation" r:id="rId11" imgW="368280" imgH="253800" progId="Equation.DSMT4">
                  <p:embed/>
                </p:oleObj>
              </mc:Choice>
              <mc:Fallback>
                <p:oleObj name="Equation" r:id="rId11" imgW="368280" imgH="253800" progId="Equation.DSMT4">
                  <p:embed/>
                  <p:pic>
                    <p:nvPicPr>
                      <p:cNvPr id="0"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61813" y="2831144"/>
                        <a:ext cx="661988"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3497" name="Object 9"/>
          <p:cNvGraphicFramePr>
            <a:graphicFrameLocks noChangeAspect="1"/>
          </p:cNvGraphicFramePr>
          <p:nvPr/>
        </p:nvGraphicFramePr>
        <p:xfrm>
          <a:off x="8321729" y="2935897"/>
          <a:ext cx="230188" cy="252413"/>
        </p:xfrm>
        <a:graphic>
          <a:graphicData uri="http://schemas.openxmlformats.org/presentationml/2006/ole">
            <mc:AlternateContent xmlns:mc="http://schemas.openxmlformats.org/markup-compatibility/2006">
              <mc:Choice xmlns:v="urn:schemas-microsoft-com:vml" Requires="v">
                <p:oleObj name="Equation" r:id="rId12" imgW="126720" imgH="139680" progId="Equation.DSMT4">
                  <p:embed/>
                </p:oleObj>
              </mc:Choice>
              <mc:Fallback>
                <p:oleObj name="Equation" r:id="rId12" imgW="126720" imgH="139680" progId="Equation.DSMT4">
                  <p:embed/>
                  <p:pic>
                    <p:nvPicPr>
                      <p:cNvPr id="0" name="Picture 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321729" y="2935897"/>
                        <a:ext cx="230188" cy="252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3499" name="Object 11"/>
          <p:cNvGraphicFramePr>
            <a:graphicFrameLocks noChangeAspect="1"/>
          </p:cNvGraphicFramePr>
          <p:nvPr/>
        </p:nvGraphicFramePr>
        <p:xfrm>
          <a:off x="2538395" y="3177840"/>
          <a:ext cx="755650" cy="458788"/>
        </p:xfrm>
        <a:graphic>
          <a:graphicData uri="http://schemas.openxmlformats.org/presentationml/2006/ole">
            <mc:AlternateContent xmlns:mc="http://schemas.openxmlformats.org/markup-compatibility/2006">
              <mc:Choice xmlns:v="urn:schemas-microsoft-com:vml" Requires="v">
                <p:oleObj name="Equation" r:id="rId14" imgW="419040" imgH="253800" progId="Equation.DSMT4">
                  <p:embed/>
                </p:oleObj>
              </mc:Choice>
              <mc:Fallback>
                <p:oleObj name="Equation" r:id="rId14" imgW="419040" imgH="253800" progId="Equation.DSMT4">
                  <p:embed/>
                  <p:pic>
                    <p:nvPicPr>
                      <p:cNvPr id="0"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38395" y="3177840"/>
                        <a:ext cx="755650" cy="45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3500" name="Object 12"/>
          <p:cNvGraphicFramePr>
            <a:graphicFrameLocks noChangeAspect="1"/>
          </p:cNvGraphicFramePr>
          <p:nvPr/>
        </p:nvGraphicFramePr>
        <p:xfrm>
          <a:off x="4476109" y="3287379"/>
          <a:ext cx="230188" cy="252413"/>
        </p:xfrm>
        <a:graphic>
          <a:graphicData uri="http://schemas.openxmlformats.org/presentationml/2006/ole">
            <mc:AlternateContent xmlns:mc="http://schemas.openxmlformats.org/markup-compatibility/2006">
              <mc:Choice xmlns:v="urn:schemas-microsoft-com:vml" Requires="v">
                <p:oleObj name="Equation" r:id="rId15" imgW="126720" imgH="139680" progId="Equation.DSMT4">
                  <p:embed/>
                </p:oleObj>
              </mc:Choice>
              <mc:Fallback>
                <p:oleObj name="Equation" r:id="rId15" imgW="126720" imgH="139680" progId="Equation.DSMT4">
                  <p:embed/>
                  <p:pic>
                    <p:nvPicPr>
                      <p:cNvPr id="0" name="Picture 10"/>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476109" y="3287379"/>
                        <a:ext cx="230188" cy="252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3501" name="Object 13"/>
          <p:cNvGraphicFramePr>
            <a:graphicFrameLocks noChangeAspect="1"/>
          </p:cNvGraphicFramePr>
          <p:nvPr/>
        </p:nvGraphicFramePr>
        <p:xfrm>
          <a:off x="2501882" y="4626945"/>
          <a:ext cx="755650" cy="458788"/>
        </p:xfrm>
        <a:graphic>
          <a:graphicData uri="http://schemas.openxmlformats.org/presentationml/2006/ole">
            <mc:AlternateContent xmlns:mc="http://schemas.openxmlformats.org/markup-compatibility/2006">
              <mc:Choice xmlns:v="urn:schemas-microsoft-com:vml" Requires="v">
                <p:oleObj name="Equation" r:id="rId17" imgW="419040" imgH="253800" progId="Equation.DSMT4">
                  <p:embed/>
                </p:oleObj>
              </mc:Choice>
              <mc:Fallback>
                <p:oleObj name="Equation" r:id="rId17" imgW="419040" imgH="253800" progId="Equation.DSMT4">
                  <p:embed/>
                  <p:pic>
                    <p:nvPicPr>
                      <p:cNvPr id="0"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01882" y="4626945"/>
                        <a:ext cx="755650" cy="45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3503" name="Object 15"/>
          <p:cNvGraphicFramePr>
            <a:graphicFrameLocks noChangeAspect="1"/>
          </p:cNvGraphicFramePr>
          <p:nvPr/>
        </p:nvGraphicFramePr>
        <p:xfrm>
          <a:off x="4848240" y="4976194"/>
          <a:ext cx="819150" cy="454025"/>
        </p:xfrm>
        <a:graphic>
          <a:graphicData uri="http://schemas.openxmlformats.org/presentationml/2006/ole">
            <mc:AlternateContent xmlns:mc="http://schemas.openxmlformats.org/markup-compatibility/2006">
              <mc:Choice xmlns:v="urn:schemas-microsoft-com:vml" Requires="v">
                <p:oleObj name="Equation" r:id="rId18" imgW="457200" imgH="253800" progId="Equation.DSMT4">
                  <p:embed/>
                </p:oleObj>
              </mc:Choice>
              <mc:Fallback>
                <p:oleObj name="Equation" r:id="rId18" imgW="457200" imgH="253800" progId="Equation.DSMT4">
                  <p:embed/>
                  <p:pic>
                    <p:nvPicPr>
                      <p:cNvPr id="0" name="Picture 12"/>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848240" y="4976194"/>
                        <a:ext cx="819150"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3505" name="Object 17"/>
          <p:cNvGraphicFramePr>
            <a:graphicFrameLocks noChangeAspect="1"/>
          </p:cNvGraphicFramePr>
          <p:nvPr/>
        </p:nvGraphicFramePr>
        <p:xfrm>
          <a:off x="1504908" y="5301002"/>
          <a:ext cx="661988" cy="455613"/>
        </p:xfrm>
        <a:graphic>
          <a:graphicData uri="http://schemas.openxmlformats.org/presentationml/2006/ole">
            <mc:AlternateContent xmlns:mc="http://schemas.openxmlformats.org/markup-compatibility/2006">
              <mc:Choice xmlns:v="urn:schemas-microsoft-com:vml" Requires="v">
                <p:oleObj name="Equation" r:id="rId20" imgW="368280" imgH="253800" progId="Equation.DSMT4">
                  <p:embed/>
                </p:oleObj>
              </mc:Choice>
              <mc:Fallback>
                <p:oleObj name="Equation" r:id="rId20" imgW="368280" imgH="253800" progId="Equation.DSMT4">
                  <p:embed/>
                  <p:pic>
                    <p:nvPicPr>
                      <p:cNvPr id="0"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4908" y="5301002"/>
                        <a:ext cx="661988"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3507" name="Object 19"/>
          <p:cNvGraphicFramePr>
            <a:graphicFrameLocks noChangeAspect="1"/>
          </p:cNvGraphicFramePr>
          <p:nvPr/>
        </p:nvGraphicFramePr>
        <p:xfrm>
          <a:off x="2014198" y="5746145"/>
          <a:ext cx="230187" cy="252413"/>
        </p:xfrm>
        <a:graphic>
          <a:graphicData uri="http://schemas.openxmlformats.org/presentationml/2006/ole">
            <mc:AlternateContent xmlns:mc="http://schemas.openxmlformats.org/markup-compatibility/2006">
              <mc:Choice xmlns:v="urn:schemas-microsoft-com:vml" Requires="v">
                <p:oleObj name="Equation" r:id="rId21" imgW="126720" imgH="139680" progId="Equation.DSMT4">
                  <p:embed/>
                </p:oleObj>
              </mc:Choice>
              <mc:Fallback>
                <p:oleObj name="Equation" r:id="rId21" imgW="126720" imgH="139680" progId="Equation.DSMT4">
                  <p:embed/>
                  <p:pic>
                    <p:nvPicPr>
                      <p:cNvPr id="0" name="Picture 14"/>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014198" y="5746145"/>
                        <a:ext cx="230187" cy="252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Φαινόμενο του </a:t>
            </a:r>
            <a:r>
              <a:rPr lang="en-US" dirty="0" err="1"/>
              <a:t>Runge</a:t>
            </a:r>
            <a:r>
              <a:rPr lang="en-US" dirty="0"/>
              <a:t> </a:t>
            </a:r>
            <a:r>
              <a:rPr lang="el-GR" dirty="0"/>
              <a:t>και συναρτήσεις </a:t>
            </a:r>
            <a:r>
              <a:rPr lang="en-US" dirty="0" err="1"/>
              <a:t>splines</a:t>
            </a:r>
            <a:endParaRPr lang="el-GR" dirty="0"/>
          </a:p>
        </p:txBody>
      </p:sp>
      <p:sp>
        <p:nvSpPr>
          <p:cNvPr id="3" name="2 - Θέση περιεχομένου"/>
          <p:cNvSpPr>
            <a:spLocks noGrp="1"/>
          </p:cNvSpPr>
          <p:nvPr>
            <p:ph idx="1"/>
          </p:nvPr>
        </p:nvSpPr>
        <p:spPr/>
        <p:txBody>
          <a:bodyPr>
            <a:normAutofit/>
          </a:bodyPr>
          <a:lstStyle/>
          <a:p>
            <a:pPr>
              <a:buNone/>
            </a:pPr>
            <a:r>
              <a:rPr lang="el-GR" sz="2200" b="1" dirty="0"/>
              <a:t>Τμηματικά πολυώνυμα</a:t>
            </a:r>
          </a:p>
          <a:p>
            <a:r>
              <a:rPr lang="el-GR" sz="2200" dirty="0"/>
              <a:t>Μία άλλη διαδικασία για τη δημιουργία συναρτήσεων παρεμβολής προκύπτει με το να χωρίσουμε το διάστημα παρεμβολής σε </a:t>
            </a:r>
            <a:r>
              <a:rPr lang="el-GR" sz="2200" dirty="0" err="1"/>
              <a:t>υποδιαστήματα</a:t>
            </a:r>
            <a:r>
              <a:rPr lang="el-GR" sz="2200" dirty="0"/>
              <a:t> και σε κάθε </a:t>
            </a:r>
            <a:r>
              <a:rPr lang="el-GR" sz="2200" dirty="0" err="1"/>
              <a:t>υποδιάστημα</a:t>
            </a:r>
            <a:r>
              <a:rPr lang="el-GR" sz="2200" dirty="0"/>
              <a:t> να κατασκευάσουμε ένα διαφορετικό, εν γένει, πολυώνυμο.</a:t>
            </a:r>
          </a:p>
          <a:p>
            <a:pPr>
              <a:spcBef>
                <a:spcPts val="1800"/>
              </a:spcBef>
            </a:pPr>
            <a:r>
              <a:rPr lang="el-GR" sz="2200" dirty="0"/>
              <a:t>Η πιο απλή μορφή προσέγγισης με τμηματικά πολυώνυμα είναι η </a:t>
            </a:r>
            <a:r>
              <a:rPr lang="el-GR" sz="2200" b="1" dirty="0"/>
              <a:t>τμηματική γραμμική παρεμβολή</a:t>
            </a:r>
            <a:r>
              <a:rPr lang="el-GR" sz="2200" dirty="0"/>
              <a:t>, σύμφωνα με την οποία τα σημεία                                              συνδέονται με ευθύγραμμα τμήματα.</a:t>
            </a:r>
          </a:p>
          <a:p>
            <a:pPr>
              <a:spcBef>
                <a:spcPts val="1800"/>
              </a:spcBef>
            </a:pPr>
            <a:r>
              <a:rPr lang="el-GR" sz="2200" dirty="0"/>
              <a:t>Το πρόβλημα είναι ότι η σχηματιζόμενη συνάρτηση παρεμβολής δεν είναι </a:t>
            </a:r>
            <a:r>
              <a:rPr lang="el-GR" sz="2200" dirty="0" err="1"/>
              <a:t>παραγωγίσιμη</a:t>
            </a:r>
            <a:r>
              <a:rPr lang="el-GR" sz="2200" dirty="0"/>
              <a:t> στα σημεία </a:t>
            </a:r>
          </a:p>
          <a:p>
            <a:pPr>
              <a:spcBef>
                <a:spcPts val="1800"/>
              </a:spcBef>
            </a:pPr>
            <a:endParaRPr lang="el-GR" sz="2200" dirty="0"/>
          </a:p>
          <a:p>
            <a:pPr>
              <a:spcBef>
                <a:spcPts val="1800"/>
              </a:spcBef>
            </a:pPr>
            <a:endParaRPr lang="el-GR" sz="2200" dirty="0"/>
          </a:p>
        </p:txBody>
      </p:sp>
      <p:graphicFrame>
        <p:nvGraphicFramePr>
          <p:cNvPr id="65538" name="Object 2"/>
          <p:cNvGraphicFramePr>
            <a:graphicFrameLocks noChangeAspect="1"/>
          </p:cNvGraphicFramePr>
          <p:nvPr/>
        </p:nvGraphicFramePr>
        <p:xfrm>
          <a:off x="1782762" y="4076407"/>
          <a:ext cx="2789238" cy="457200"/>
        </p:xfrm>
        <a:graphic>
          <a:graphicData uri="http://schemas.openxmlformats.org/presentationml/2006/ole">
            <mc:AlternateContent xmlns:mc="http://schemas.openxmlformats.org/markup-compatibility/2006">
              <mc:Choice xmlns:v="urn:schemas-microsoft-com:vml" Requires="v">
                <p:oleObj name="Equation" r:id="rId2" imgW="1549080" imgH="253800" progId="Equation.DSMT4">
                  <p:embed/>
                </p:oleObj>
              </mc:Choice>
              <mc:Fallback>
                <p:oleObj name="Equation" r:id="rId2" imgW="1549080" imgH="2538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2762" y="4076407"/>
                        <a:ext cx="27892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5539" name="Object 3"/>
          <p:cNvGraphicFramePr>
            <a:graphicFrameLocks noChangeAspect="1"/>
          </p:cNvGraphicFramePr>
          <p:nvPr/>
        </p:nvGraphicFramePr>
        <p:xfrm>
          <a:off x="5070486" y="5323245"/>
          <a:ext cx="341313" cy="409575"/>
        </p:xfrm>
        <a:graphic>
          <a:graphicData uri="http://schemas.openxmlformats.org/presentationml/2006/ole">
            <mc:AlternateContent xmlns:mc="http://schemas.openxmlformats.org/markup-compatibility/2006">
              <mc:Choice xmlns:v="urn:schemas-microsoft-com:vml" Requires="v">
                <p:oleObj name="Equation" r:id="rId4" imgW="190440" imgH="228600" progId="Equation.DSMT4">
                  <p:embed/>
                </p:oleObj>
              </mc:Choice>
              <mc:Fallback>
                <p:oleObj name="Equation" r:id="rId4" imgW="190440" imgH="2286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70486" y="5323245"/>
                        <a:ext cx="341313"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Φαινόμενο του </a:t>
            </a:r>
            <a:r>
              <a:rPr lang="en-US" dirty="0" err="1"/>
              <a:t>Runge</a:t>
            </a:r>
            <a:r>
              <a:rPr lang="en-US" dirty="0"/>
              <a:t> </a:t>
            </a:r>
            <a:r>
              <a:rPr lang="el-GR" dirty="0"/>
              <a:t>και συναρτήσεις </a:t>
            </a:r>
            <a:r>
              <a:rPr lang="en-US" dirty="0" err="1"/>
              <a:t>splines</a:t>
            </a:r>
            <a:endParaRPr lang="el-GR" dirty="0"/>
          </a:p>
        </p:txBody>
      </p:sp>
      <p:sp>
        <p:nvSpPr>
          <p:cNvPr id="3" name="2 - Θέση περιεχομένου"/>
          <p:cNvSpPr>
            <a:spLocks noGrp="1"/>
          </p:cNvSpPr>
          <p:nvPr>
            <p:ph idx="1"/>
          </p:nvPr>
        </p:nvSpPr>
        <p:spPr>
          <a:xfrm>
            <a:off x="457200" y="1201706"/>
            <a:ext cx="8229600" cy="5111821"/>
          </a:xfrm>
        </p:spPr>
        <p:txBody>
          <a:bodyPr>
            <a:normAutofit/>
          </a:bodyPr>
          <a:lstStyle/>
          <a:p>
            <a:pPr>
              <a:buNone/>
            </a:pPr>
            <a:r>
              <a:rPr lang="el-GR" sz="2200" b="1" dirty="0"/>
              <a:t>Τμηματικά πολυώνυμα</a:t>
            </a:r>
          </a:p>
          <a:p>
            <a:r>
              <a:rPr lang="el-GR" sz="2200" dirty="0"/>
              <a:t>Αν οι τιμές της συνάρτησης            καθώς και της παραγώγου αυτής 	   είναι γνωστές στα σημεία                               μπορούν να χρησιμοποιηθούν τα </a:t>
            </a:r>
            <a:r>
              <a:rPr lang="el-GR" sz="2200" b="1" dirty="0"/>
              <a:t>τμηματικά πολυώνυμα τύπου </a:t>
            </a:r>
            <a:r>
              <a:rPr lang="en-US" sz="2200" b="1" dirty="0" err="1"/>
              <a:t>Hermite</a:t>
            </a:r>
            <a:r>
              <a:rPr lang="en-US" sz="2200" dirty="0"/>
              <a:t>.</a:t>
            </a:r>
            <a:endParaRPr lang="el-GR" sz="2200" dirty="0"/>
          </a:p>
          <a:p>
            <a:pPr>
              <a:spcBef>
                <a:spcPts val="1200"/>
              </a:spcBef>
            </a:pPr>
            <a:r>
              <a:rPr lang="el-GR" sz="2200" b="1" dirty="0"/>
              <a:t>Παράδειγμα</a:t>
            </a:r>
          </a:p>
          <a:p>
            <a:pPr>
              <a:spcBef>
                <a:spcPts val="600"/>
              </a:spcBef>
              <a:buNone/>
            </a:pPr>
            <a:r>
              <a:rPr lang="el-GR" sz="2200" b="1" dirty="0"/>
              <a:t>	</a:t>
            </a:r>
            <a:r>
              <a:rPr lang="el-GR" sz="2200" dirty="0"/>
              <a:t>Τα πολυώνυμα </a:t>
            </a:r>
            <a:r>
              <a:rPr lang="en-US" sz="2200" dirty="0" err="1"/>
              <a:t>Hermite</a:t>
            </a:r>
            <a:r>
              <a:rPr lang="el-GR" sz="2200" dirty="0"/>
              <a:t>                                      βαθμού </a:t>
            </a:r>
            <a:r>
              <a:rPr lang="en-US" sz="2200" dirty="0"/>
              <a:t>3</a:t>
            </a:r>
            <a:r>
              <a:rPr lang="el-GR" sz="2200" dirty="0"/>
              <a:t>:</a:t>
            </a:r>
          </a:p>
          <a:p>
            <a:pPr>
              <a:spcBef>
                <a:spcPts val="600"/>
              </a:spcBef>
              <a:buNone/>
            </a:pPr>
            <a:endParaRPr lang="el-GR" sz="2200" dirty="0"/>
          </a:p>
          <a:p>
            <a:pPr>
              <a:spcBef>
                <a:spcPts val="600"/>
              </a:spcBef>
              <a:buNone/>
            </a:pPr>
            <a:endParaRPr lang="el-GR" sz="2200" dirty="0"/>
          </a:p>
          <a:p>
            <a:pPr>
              <a:spcBef>
                <a:spcPts val="600"/>
              </a:spcBef>
              <a:buNone/>
            </a:pPr>
            <a:endParaRPr lang="el-GR" sz="2200" dirty="0"/>
          </a:p>
          <a:p>
            <a:pPr>
              <a:spcBef>
                <a:spcPts val="600"/>
              </a:spcBef>
              <a:buNone/>
            </a:pPr>
            <a:endParaRPr lang="el-GR" sz="2200" dirty="0"/>
          </a:p>
          <a:p>
            <a:pPr>
              <a:spcBef>
                <a:spcPts val="600"/>
              </a:spcBef>
              <a:buNone/>
            </a:pPr>
            <a:r>
              <a:rPr lang="el-GR" sz="2200" dirty="0"/>
              <a:t>	</a:t>
            </a:r>
          </a:p>
          <a:p>
            <a:pPr>
              <a:spcBef>
                <a:spcPts val="1200"/>
              </a:spcBef>
              <a:buNone/>
            </a:pPr>
            <a:r>
              <a:rPr lang="el-GR" sz="2200" dirty="0"/>
              <a:t>	χρησιμοποιούνται σε κάθε </a:t>
            </a:r>
            <a:r>
              <a:rPr lang="el-GR" sz="2200" dirty="0" err="1"/>
              <a:t>υποδιάστημα</a:t>
            </a:r>
            <a:r>
              <a:rPr lang="el-GR" sz="2200" dirty="0"/>
              <a:t>:  </a:t>
            </a:r>
          </a:p>
          <a:p>
            <a:endParaRPr lang="en-US" sz="2200" dirty="0"/>
          </a:p>
          <a:p>
            <a:endParaRPr lang="el-GR" sz="2200" dirty="0"/>
          </a:p>
        </p:txBody>
      </p:sp>
      <p:graphicFrame>
        <p:nvGraphicFramePr>
          <p:cNvPr id="64516" name="Object 4"/>
          <p:cNvGraphicFramePr>
            <a:graphicFrameLocks noChangeAspect="1"/>
          </p:cNvGraphicFramePr>
          <p:nvPr/>
        </p:nvGraphicFramePr>
        <p:xfrm>
          <a:off x="4028768" y="1630647"/>
          <a:ext cx="661988" cy="455613"/>
        </p:xfrm>
        <a:graphic>
          <a:graphicData uri="http://schemas.openxmlformats.org/presentationml/2006/ole">
            <mc:AlternateContent xmlns:mc="http://schemas.openxmlformats.org/markup-compatibility/2006">
              <mc:Choice xmlns:v="urn:schemas-microsoft-com:vml" Requires="v">
                <p:oleObj name="Equation" r:id="rId2" imgW="368280" imgH="253800" progId="Equation.DSMT4">
                  <p:embed/>
                </p:oleObj>
              </mc:Choice>
              <mc:Fallback>
                <p:oleObj name="Equation" r:id="rId2" imgW="368280" imgH="2538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28768" y="1630647"/>
                        <a:ext cx="661988"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4517" name="Object 5"/>
          <p:cNvGraphicFramePr>
            <a:graphicFrameLocks noChangeAspect="1"/>
          </p:cNvGraphicFramePr>
          <p:nvPr/>
        </p:nvGraphicFramePr>
        <p:xfrm>
          <a:off x="847674" y="1950047"/>
          <a:ext cx="730250" cy="455613"/>
        </p:xfrm>
        <a:graphic>
          <a:graphicData uri="http://schemas.openxmlformats.org/presentationml/2006/ole">
            <mc:AlternateContent xmlns:mc="http://schemas.openxmlformats.org/markup-compatibility/2006">
              <mc:Choice xmlns:v="urn:schemas-microsoft-com:vml" Requires="v">
                <p:oleObj name="Equation" r:id="rId4" imgW="406080" imgH="253800" progId="Equation.DSMT4">
                  <p:embed/>
                </p:oleObj>
              </mc:Choice>
              <mc:Fallback>
                <p:oleObj name="Equation" r:id="rId4" imgW="406080" imgH="2538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7674" y="1950047"/>
                        <a:ext cx="730250"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4518" name="Object 6"/>
          <p:cNvGraphicFramePr>
            <a:graphicFrameLocks noChangeAspect="1"/>
          </p:cNvGraphicFramePr>
          <p:nvPr/>
        </p:nvGraphicFramePr>
        <p:xfrm>
          <a:off x="4657751" y="1945616"/>
          <a:ext cx="1849438" cy="457200"/>
        </p:xfrm>
        <a:graphic>
          <a:graphicData uri="http://schemas.openxmlformats.org/presentationml/2006/ole">
            <mc:AlternateContent xmlns:mc="http://schemas.openxmlformats.org/markup-compatibility/2006">
              <mc:Choice xmlns:v="urn:schemas-microsoft-com:vml" Requires="v">
                <p:oleObj name="Equation" r:id="rId6" imgW="1028520" imgH="253800" progId="Equation.DSMT4">
                  <p:embed/>
                </p:oleObj>
              </mc:Choice>
              <mc:Fallback>
                <p:oleObj name="Equation" r:id="rId6" imgW="1028520" imgH="25380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57751" y="1945616"/>
                        <a:ext cx="18494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4519" name="Object 7"/>
          <p:cNvGraphicFramePr>
            <a:graphicFrameLocks noChangeAspect="1"/>
          </p:cNvGraphicFramePr>
          <p:nvPr/>
        </p:nvGraphicFramePr>
        <p:xfrm>
          <a:off x="5621338" y="5710238"/>
          <a:ext cx="3405187" cy="457200"/>
        </p:xfrm>
        <a:graphic>
          <a:graphicData uri="http://schemas.openxmlformats.org/presentationml/2006/ole">
            <mc:AlternateContent xmlns:mc="http://schemas.openxmlformats.org/markup-compatibility/2006">
              <mc:Choice xmlns:v="urn:schemas-microsoft-com:vml" Requires="v">
                <p:oleObj name="Equation" r:id="rId8" imgW="1892160" imgH="253800" progId="Equation.DSMT4">
                  <p:embed/>
                </p:oleObj>
              </mc:Choice>
              <mc:Fallback>
                <p:oleObj name="Equation" r:id="rId8" imgW="1892160" imgH="253800" progId="Equation.DSMT4">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21338" y="5710238"/>
                        <a:ext cx="34051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4520" name="Object 8"/>
          <p:cNvGraphicFramePr>
            <a:graphicFrameLocks noChangeAspect="1"/>
          </p:cNvGraphicFramePr>
          <p:nvPr/>
        </p:nvGraphicFramePr>
        <p:xfrm>
          <a:off x="3645891" y="3187057"/>
          <a:ext cx="2332037" cy="457200"/>
        </p:xfrm>
        <a:graphic>
          <a:graphicData uri="http://schemas.openxmlformats.org/presentationml/2006/ole">
            <mc:AlternateContent xmlns:mc="http://schemas.openxmlformats.org/markup-compatibility/2006">
              <mc:Choice xmlns:v="urn:schemas-microsoft-com:vml" Requires="v">
                <p:oleObj name="Equation" r:id="rId10" imgW="1295280" imgH="253800" progId="Equation.DSMT4">
                  <p:embed/>
                </p:oleObj>
              </mc:Choice>
              <mc:Fallback>
                <p:oleObj name="Equation" r:id="rId10" imgW="1295280" imgH="253800" progId="Equation.DSMT4">
                  <p:embed/>
                  <p:pic>
                    <p:nvPicPr>
                      <p:cNvPr id="0"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645891" y="3187057"/>
                        <a:ext cx="23320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4521" name="Object 9"/>
          <p:cNvGraphicFramePr>
            <a:graphicFrameLocks noChangeAspect="1"/>
          </p:cNvGraphicFramePr>
          <p:nvPr/>
        </p:nvGraphicFramePr>
        <p:xfrm>
          <a:off x="1122363" y="3648078"/>
          <a:ext cx="6899275" cy="1965325"/>
        </p:xfrm>
        <a:graphic>
          <a:graphicData uri="http://schemas.openxmlformats.org/presentationml/2006/ole">
            <mc:AlternateContent xmlns:mc="http://schemas.openxmlformats.org/markup-compatibility/2006">
              <mc:Choice xmlns:v="urn:schemas-microsoft-com:vml" Requires="v">
                <p:oleObj name="Equation" r:id="rId12" imgW="3835080" imgH="1091880" progId="Equation.DSMT4">
                  <p:embed/>
                </p:oleObj>
              </mc:Choice>
              <mc:Fallback>
                <p:oleObj name="Equation" r:id="rId12" imgW="3835080" imgH="1091880" progId="Equation.DSMT4">
                  <p:embed/>
                  <p:pic>
                    <p:nvPicPr>
                      <p:cNvPr id="0" name="Picture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122363" y="3648078"/>
                        <a:ext cx="6899275" cy="196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Φαινόμενο του </a:t>
            </a:r>
            <a:r>
              <a:rPr lang="en-US" dirty="0" err="1"/>
              <a:t>Runge</a:t>
            </a:r>
            <a:r>
              <a:rPr lang="en-US" dirty="0"/>
              <a:t> </a:t>
            </a:r>
            <a:r>
              <a:rPr lang="el-GR" dirty="0"/>
              <a:t>και συναρτήσεις </a:t>
            </a:r>
            <a:r>
              <a:rPr lang="en-US" dirty="0" err="1"/>
              <a:t>splines</a:t>
            </a:r>
            <a:endParaRPr lang="el-GR" dirty="0"/>
          </a:p>
        </p:txBody>
      </p:sp>
      <p:sp>
        <p:nvSpPr>
          <p:cNvPr id="3" name="2 - Θέση περιεχομένου"/>
          <p:cNvSpPr>
            <a:spLocks noGrp="1"/>
          </p:cNvSpPr>
          <p:nvPr>
            <p:ph idx="1"/>
          </p:nvPr>
        </p:nvSpPr>
        <p:spPr>
          <a:xfrm>
            <a:off x="457200" y="1420784"/>
            <a:ext cx="8229600" cy="4929256"/>
          </a:xfrm>
        </p:spPr>
        <p:txBody>
          <a:bodyPr>
            <a:normAutofit/>
          </a:bodyPr>
          <a:lstStyle/>
          <a:p>
            <a:pPr>
              <a:buNone/>
            </a:pPr>
            <a:r>
              <a:rPr lang="el-GR" sz="2200" b="1" dirty="0"/>
              <a:t>Παρεμβολή με συναρτήσεις </a:t>
            </a:r>
            <a:r>
              <a:rPr lang="en-US" sz="2200" b="1" dirty="0" err="1"/>
              <a:t>splines</a:t>
            </a:r>
            <a:endParaRPr lang="en-US" sz="2200" b="1" dirty="0"/>
          </a:p>
          <a:p>
            <a:r>
              <a:rPr lang="el-GR" sz="2200" dirty="0"/>
              <a:t>Η </a:t>
            </a:r>
            <a:r>
              <a:rPr lang="el-GR" sz="2200" b="1" dirty="0"/>
              <a:t>κυβική συνάρτηση </a:t>
            </a:r>
            <a:r>
              <a:rPr lang="en-US" sz="2200" b="1" dirty="0" err="1"/>
              <a:t>spline</a:t>
            </a:r>
            <a:r>
              <a:rPr lang="en-US" sz="2200" b="1" dirty="0"/>
              <a:t> </a:t>
            </a:r>
            <a:r>
              <a:rPr lang="el-GR" sz="2200" dirty="0"/>
              <a:t>αποτελείται από πολυώνυμα τρίτου βαθμού που χρησιμοποιούνται σε κάθε </a:t>
            </a:r>
            <a:r>
              <a:rPr lang="el-GR" sz="2200" dirty="0" err="1"/>
              <a:t>υποδιάστημα</a:t>
            </a:r>
            <a:r>
              <a:rPr lang="el-GR" sz="2200" dirty="0"/>
              <a:t> του διαμερισμού του διαστήματος παρεμβολής.</a:t>
            </a:r>
          </a:p>
          <a:p>
            <a:pPr>
              <a:spcBef>
                <a:spcPts val="1200"/>
              </a:spcBef>
            </a:pPr>
            <a:r>
              <a:rPr lang="el-GR" sz="2200" dirty="0"/>
              <a:t>Η συνάρτηση </a:t>
            </a:r>
            <a:r>
              <a:rPr lang="en-US" sz="2200" dirty="0" err="1"/>
              <a:t>spline</a:t>
            </a:r>
            <a:r>
              <a:rPr lang="en-US" sz="2200" dirty="0"/>
              <a:t> </a:t>
            </a:r>
            <a:r>
              <a:rPr lang="el-GR" sz="2200" dirty="0"/>
              <a:t>συμβολίζεται με      και επιλέγεται με τέτοιο τρόπο ώστε να είναι συνεχής και δύο φορές </a:t>
            </a:r>
            <a:r>
              <a:rPr lang="el-GR" sz="2200" dirty="0" err="1"/>
              <a:t>παραγωγίσιμη</a:t>
            </a:r>
            <a:r>
              <a:rPr lang="el-GR" sz="2200" dirty="0"/>
              <a:t> στο διάστημα παρεμβολής.</a:t>
            </a:r>
          </a:p>
          <a:p>
            <a:pPr>
              <a:spcBef>
                <a:spcPts val="1200"/>
              </a:spcBef>
              <a:buNone/>
            </a:pPr>
            <a:r>
              <a:rPr lang="el-GR" sz="2200" u="sng" dirty="0"/>
              <a:t>Ορισμός των συναρτήσεων </a:t>
            </a:r>
            <a:r>
              <a:rPr lang="en-US" sz="2200" u="sng" dirty="0" err="1"/>
              <a:t>spline</a:t>
            </a:r>
            <a:endParaRPr lang="en-US" sz="2200" u="sng" dirty="0"/>
          </a:p>
          <a:p>
            <a:pPr>
              <a:spcBef>
                <a:spcPts val="1200"/>
              </a:spcBef>
            </a:pPr>
            <a:r>
              <a:rPr lang="el-GR" sz="2200" dirty="0"/>
              <a:t>Έστω ο διαμερισμός</a:t>
            </a:r>
          </a:p>
          <a:p>
            <a:pPr>
              <a:spcBef>
                <a:spcPts val="6000"/>
              </a:spcBef>
              <a:buNone/>
            </a:pPr>
            <a:r>
              <a:rPr lang="el-GR" sz="2200" dirty="0"/>
              <a:t>	ώστε τα σημεία                              δεν είναι κατ’ ανάγκη </a:t>
            </a:r>
            <a:r>
              <a:rPr lang="el-GR" sz="2200" dirty="0" err="1"/>
              <a:t>ισαπέχοντα</a:t>
            </a:r>
            <a:r>
              <a:rPr lang="el-GR" sz="2200" dirty="0"/>
              <a:t>.</a:t>
            </a:r>
          </a:p>
          <a:p>
            <a:pPr>
              <a:spcBef>
                <a:spcPts val="1200"/>
              </a:spcBef>
            </a:pPr>
            <a:endParaRPr lang="el-GR" sz="2200" u="sng" dirty="0"/>
          </a:p>
        </p:txBody>
      </p:sp>
      <p:graphicFrame>
        <p:nvGraphicFramePr>
          <p:cNvPr id="67586" name="Object 2"/>
          <p:cNvGraphicFramePr>
            <a:graphicFrameLocks noChangeAspect="1"/>
          </p:cNvGraphicFramePr>
          <p:nvPr/>
        </p:nvGraphicFramePr>
        <p:xfrm>
          <a:off x="5122873" y="3041005"/>
          <a:ext cx="252413" cy="320675"/>
        </p:xfrm>
        <a:graphic>
          <a:graphicData uri="http://schemas.openxmlformats.org/presentationml/2006/ole">
            <mc:AlternateContent xmlns:mc="http://schemas.openxmlformats.org/markup-compatibility/2006">
              <mc:Choice xmlns:v="urn:schemas-microsoft-com:vml" Requires="v">
                <p:oleObj name="Equation" r:id="rId2" imgW="139680" imgH="177480" progId="Equation.DSMT4">
                  <p:embed/>
                </p:oleObj>
              </mc:Choice>
              <mc:Fallback>
                <p:oleObj name="Equation" r:id="rId2" imgW="139680" imgH="17748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2873" y="3041005"/>
                        <a:ext cx="252413"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7587" name="Object 3"/>
          <p:cNvGraphicFramePr>
            <a:graphicFrameLocks noChangeAspect="1"/>
          </p:cNvGraphicFramePr>
          <p:nvPr/>
        </p:nvGraphicFramePr>
        <p:xfrm>
          <a:off x="2869407" y="5171797"/>
          <a:ext cx="3405187" cy="457200"/>
        </p:xfrm>
        <a:graphic>
          <a:graphicData uri="http://schemas.openxmlformats.org/presentationml/2006/ole">
            <mc:AlternateContent xmlns:mc="http://schemas.openxmlformats.org/markup-compatibility/2006">
              <mc:Choice xmlns:v="urn:schemas-microsoft-com:vml" Requires="v">
                <p:oleObj name="Equation" r:id="rId4" imgW="1892160" imgH="253800" progId="Equation.DSMT4">
                  <p:embed/>
                </p:oleObj>
              </mc:Choice>
              <mc:Fallback>
                <p:oleObj name="Equation" r:id="rId4" imgW="1892160" imgH="2538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69407" y="5171797"/>
                        <a:ext cx="34051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7588" name="Object 4"/>
          <p:cNvGraphicFramePr>
            <a:graphicFrameLocks noChangeAspect="1"/>
          </p:cNvGraphicFramePr>
          <p:nvPr/>
        </p:nvGraphicFramePr>
        <p:xfrm>
          <a:off x="2727016" y="5742002"/>
          <a:ext cx="1781175" cy="457200"/>
        </p:xfrm>
        <a:graphic>
          <a:graphicData uri="http://schemas.openxmlformats.org/presentationml/2006/ole">
            <mc:AlternateContent xmlns:mc="http://schemas.openxmlformats.org/markup-compatibility/2006">
              <mc:Choice xmlns:v="urn:schemas-microsoft-com:vml" Requires="v">
                <p:oleObj name="Equation" r:id="rId6" imgW="990360" imgH="253800" progId="Equation.DSMT4">
                  <p:embed/>
                </p:oleObj>
              </mc:Choice>
              <mc:Fallback>
                <p:oleObj name="Equation" r:id="rId6" imgW="990360" imgH="25380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27016" y="5742002"/>
                        <a:ext cx="17811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Φαινόμενο του </a:t>
            </a:r>
            <a:r>
              <a:rPr lang="en-US" dirty="0" err="1"/>
              <a:t>Runge</a:t>
            </a:r>
            <a:r>
              <a:rPr lang="en-US" dirty="0"/>
              <a:t> </a:t>
            </a:r>
            <a:r>
              <a:rPr lang="el-GR" dirty="0"/>
              <a:t>και συναρτήσεις </a:t>
            </a:r>
            <a:r>
              <a:rPr lang="en-US" dirty="0" err="1"/>
              <a:t>splines</a:t>
            </a:r>
            <a:endParaRPr lang="el-GR" dirty="0"/>
          </a:p>
        </p:txBody>
      </p:sp>
      <p:sp>
        <p:nvSpPr>
          <p:cNvPr id="3" name="2 - Θέση περιεχομένου"/>
          <p:cNvSpPr>
            <a:spLocks noGrp="1"/>
          </p:cNvSpPr>
          <p:nvPr>
            <p:ph idx="1"/>
          </p:nvPr>
        </p:nvSpPr>
        <p:spPr>
          <a:xfrm>
            <a:off x="457200" y="1420784"/>
            <a:ext cx="8423334" cy="4748400"/>
          </a:xfrm>
        </p:spPr>
        <p:txBody>
          <a:bodyPr>
            <a:normAutofit/>
          </a:bodyPr>
          <a:lstStyle/>
          <a:p>
            <a:pPr>
              <a:buNone/>
            </a:pPr>
            <a:r>
              <a:rPr lang="el-GR" sz="2200" b="1" dirty="0"/>
              <a:t>Παρεμβολή με συναρτήσεις </a:t>
            </a:r>
            <a:r>
              <a:rPr lang="en-US" sz="2200" b="1" dirty="0" err="1"/>
              <a:t>splines</a:t>
            </a:r>
            <a:endParaRPr lang="en-US" sz="2200" b="1" dirty="0"/>
          </a:p>
          <a:p>
            <a:pPr>
              <a:buNone/>
            </a:pPr>
            <a:r>
              <a:rPr lang="el-GR" sz="2200" u="sng" dirty="0"/>
              <a:t>Ορισμός των συναρτήσεων </a:t>
            </a:r>
            <a:r>
              <a:rPr lang="en-US" sz="2200" u="sng" dirty="0" err="1"/>
              <a:t>spline</a:t>
            </a:r>
            <a:endParaRPr lang="en-US" sz="2200" u="sng" dirty="0"/>
          </a:p>
          <a:p>
            <a:pPr>
              <a:spcBef>
                <a:spcPts val="600"/>
              </a:spcBef>
            </a:pPr>
            <a:r>
              <a:rPr lang="el-GR" sz="2200" dirty="0"/>
              <a:t>Πρέπει να προσδιοριστούν οι συντελεστές των κυβικών πολυωνύμων</a:t>
            </a:r>
          </a:p>
          <a:p>
            <a:pPr>
              <a:spcBef>
                <a:spcPts val="600"/>
              </a:spcBef>
            </a:pPr>
            <a:endParaRPr lang="el-GR" sz="2200" dirty="0"/>
          </a:p>
          <a:p>
            <a:pPr>
              <a:spcBef>
                <a:spcPts val="600"/>
              </a:spcBef>
            </a:pPr>
            <a:endParaRPr lang="el-GR" sz="2200" dirty="0"/>
          </a:p>
          <a:p>
            <a:pPr>
              <a:spcBef>
                <a:spcPts val="600"/>
              </a:spcBef>
            </a:pPr>
            <a:endParaRPr lang="el-GR" sz="2200" dirty="0"/>
          </a:p>
          <a:p>
            <a:pPr>
              <a:spcBef>
                <a:spcPts val="600"/>
              </a:spcBef>
            </a:pPr>
            <a:endParaRPr lang="el-GR" sz="2200" dirty="0"/>
          </a:p>
          <a:p>
            <a:pPr>
              <a:spcBef>
                <a:spcPts val="600"/>
              </a:spcBef>
            </a:pPr>
            <a:endParaRPr lang="el-GR" sz="2200" dirty="0"/>
          </a:p>
          <a:p>
            <a:pPr>
              <a:spcBef>
                <a:spcPts val="600"/>
              </a:spcBef>
            </a:pPr>
            <a:endParaRPr lang="el-GR" sz="2200" dirty="0"/>
          </a:p>
          <a:p>
            <a:pPr>
              <a:spcBef>
                <a:spcPts val="1800"/>
              </a:spcBef>
            </a:pPr>
            <a:r>
              <a:rPr lang="el-GR" sz="2200" dirty="0"/>
              <a:t>Για να καθοριστούν τα πολυώνυμα αυτά απαιτούνται       συνθήκες.</a:t>
            </a:r>
          </a:p>
          <a:p>
            <a:endParaRPr lang="el-GR" sz="2200" dirty="0"/>
          </a:p>
        </p:txBody>
      </p:sp>
      <p:graphicFrame>
        <p:nvGraphicFramePr>
          <p:cNvPr id="68611" name="Object 3"/>
          <p:cNvGraphicFramePr>
            <a:graphicFrameLocks noChangeAspect="1"/>
          </p:cNvGraphicFramePr>
          <p:nvPr>
            <p:extLst>
              <p:ext uri="{D42A27DB-BD31-4B8C-83A1-F6EECF244321}">
                <p14:modId xmlns:p14="http://schemas.microsoft.com/office/powerpoint/2010/main" val="3106677327"/>
              </p:ext>
            </p:extLst>
          </p:nvPr>
        </p:nvGraphicFramePr>
        <p:xfrm>
          <a:off x="2451111" y="2575756"/>
          <a:ext cx="2924175" cy="457200"/>
        </p:xfrm>
        <a:graphic>
          <a:graphicData uri="http://schemas.openxmlformats.org/presentationml/2006/ole">
            <mc:AlternateContent xmlns:mc="http://schemas.openxmlformats.org/markup-compatibility/2006">
              <mc:Choice xmlns:v="urn:schemas-microsoft-com:vml" Requires="v">
                <p:oleObj name="Equation" r:id="rId2" imgW="1625400" imgH="253800" progId="Equation.DSMT4">
                  <p:embed/>
                </p:oleObj>
              </mc:Choice>
              <mc:Fallback>
                <p:oleObj name="Equation" r:id="rId2" imgW="1625400" imgH="2538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51111" y="2575756"/>
                        <a:ext cx="29241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8612" name="Object 4"/>
          <p:cNvGraphicFramePr>
            <a:graphicFrameLocks noChangeAspect="1"/>
          </p:cNvGraphicFramePr>
          <p:nvPr/>
        </p:nvGraphicFramePr>
        <p:xfrm>
          <a:off x="2371725" y="3114675"/>
          <a:ext cx="4343400" cy="2286000"/>
        </p:xfrm>
        <a:graphic>
          <a:graphicData uri="http://schemas.openxmlformats.org/presentationml/2006/ole">
            <mc:AlternateContent xmlns:mc="http://schemas.openxmlformats.org/markup-compatibility/2006">
              <mc:Choice xmlns:v="urn:schemas-microsoft-com:vml" Requires="v">
                <p:oleObj name="Equation" r:id="rId4" imgW="2412720" imgH="1269720" progId="Equation.DSMT4">
                  <p:embed/>
                </p:oleObj>
              </mc:Choice>
              <mc:Fallback>
                <p:oleObj name="Equation" r:id="rId4" imgW="2412720" imgH="126972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71725" y="3114675"/>
                        <a:ext cx="43434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8613" name="Object 5"/>
          <p:cNvGraphicFramePr>
            <a:graphicFrameLocks noChangeAspect="1"/>
          </p:cNvGraphicFramePr>
          <p:nvPr/>
        </p:nvGraphicFramePr>
        <p:xfrm>
          <a:off x="6995506" y="5655018"/>
          <a:ext cx="366713" cy="320675"/>
        </p:xfrm>
        <a:graphic>
          <a:graphicData uri="http://schemas.openxmlformats.org/presentationml/2006/ole">
            <mc:AlternateContent xmlns:mc="http://schemas.openxmlformats.org/markup-compatibility/2006">
              <mc:Choice xmlns:v="urn:schemas-microsoft-com:vml" Requires="v">
                <p:oleObj name="Equation" r:id="rId6" imgW="203040" imgH="177480" progId="Equation.DSMT4">
                  <p:embed/>
                </p:oleObj>
              </mc:Choice>
              <mc:Fallback>
                <p:oleObj name="Equation" r:id="rId6" imgW="203040" imgH="17748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95506" y="5655018"/>
                        <a:ext cx="366713"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Φαινόμενο του </a:t>
            </a:r>
            <a:r>
              <a:rPr lang="en-US" dirty="0" err="1"/>
              <a:t>Runge</a:t>
            </a:r>
            <a:r>
              <a:rPr lang="en-US" dirty="0"/>
              <a:t> </a:t>
            </a:r>
            <a:r>
              <a:rPr lang="el-GR" dirty="0"/>
              <a:t>και συναρτήσεις </a:t>
            </a:r>
            <a:r>
              <a:rPr lang="en-US" dirty="0" err="1"/>
              <a:t>splines</a:t>
            </a:r>
            <a:endParaRPr lang="el-GR" dirty="0"/>
          </a:p>
        </p:txBody>
      </p:sp>
      <p:sp>
        <p:nvSpPr>
          <p:cNvPr id="3" name="2 - Θέση περιεχομένου"/>
          <p:cNvSpPr>
            <a:spLocks noGrp="1"/>
          </p:cNvSpPr>
          <p:nvPr>
            <p:ph idx="1"/>
          </p:nvPr>
        </p:nvSpPr>
        <p:spPr>
          <a:xfrm>
            <a:off x="457200" y="1420784"/>
            <a:ext cx="8229600" cy="4748400"/>
          </a:xfrm>
        </p:spPr>
        <p:txBody>
          <a:bodyPr>
            <a:normAutofit/>
          </a:bodyPr>
          <a:lstStyle/>
          <a:p>
            <a:pPr>
              <a:buNone/>
            </a:pPr>
            <a:r>
              <a:rPr lang="el-GR" sz="2200" b="1" dirty="0"/>
              <a:t>Παρεμβολή με συναρτήσεις </a:t>
            </a:r>
            <a:r>
              <a:rPr lang="en-US" sz="2200" b="1" dirty="0" err="1"/>
              <a:t>splines</a:t>
            </a:r>
            <a:endParaRPr lang="el-GR" sz="2200" b="1" dirty="0"/>
          </a:p>
          <a:p>
            <a:pPr>
              <a:buNone/>
            </a:pPr>
            <a:r>
              <a:rPr lang="el-GR" sz="2200" u="sng" dirty="0"/>
              <a:t>Ορισμός των συναρτήσεων </a:t>
            </a:r>
            <a:r>
              <a:rPr lang="en-US" sz="2200" u="sng" dirty="0" err="1"/>
              <a:t>spline</a:t>
            </a:r>
            <a:endParaRPr lang="en-US" sz="2200" b="1" dirty="0"/>
          </a:p>
          <a:p>
            <a:r>
              <a:rPr lang="el-GR" sz="2200" dirty="0"/>
              <a:t>Οι πρώτες        συνθήκες προκύπτουν από το γεγονός ότι:</a:t>
            </a:r>
          </a:p>
          <a:p>
            <a:pPr lvl="1"/>
            <a:r>
              <a:rPr lang="el-GR" sz="2000" dirty="0"/>
              <a:t>η συνάρτηση </a:t>
            </a:r>
            <a:r>
              <a:rPr lang="en-US" sz="2000" dirty="0" err="1"/>
              <a:t>spline</a:t>
            </a:r>
            <a:r>
              <a:rPr lang="el-GR" sz="2000" dirty="0"/>
              <a:t>            που παρεμβάλλει τη συνάρτηση     ταυτίζεται με τη συνάρτηση αυτή στα σημεία του διαμερισμού 	</a:t>
            </a:r>
          </a:p>
          <a:p>
            <a:pPr lvl="1"/>
            <a:r>
              <a:rPr lang="el-GR" sz="2000" dirty="0"/>
              <a:t>γειτονικά πολυώνυμα πρέπει να συνδέονται στα σημεία του διαμερισμού.</a:t>
            </a:r>
          </a:p>
          <a:p>
            <a:endParaRPr lang="el-GR" sz="2200" dirty="0"/>
          </a:p>
          <a:p>
            <a:pPr>
              <a:buNone/>
            </a:pPr>
            <a:endParaRPr lang="el-GR" sz="2200" dirty="0"/>
          </a:p>
        </p:txBody>
      </p:sp>
      <p:graphicFrame>
        <p:nvGraphicFramePr>
          <p:cNvPr id="69634" name="Object 2"/>
          <p:cNvGraphicFramePr>
            <a:graphicFrameLocks noChangeAspect="1"/>
          </p:cNvGraphicFramePr>
          <p:nvPr>
            <p:extLst>
              <p:ext uri="{D42A27DB-BD31-4B8C-83A1-F6EECF244321}">
                <p14:modId xmlns:p14="http://schemas.microsoft.com/office/powerpoint/2010/main" val="4010756325"/>
              </p:ext>
            </p:extLst>
          </p:nvPr>
        </p:nvGraphicFramePr>
        <p:xfrm>
          <a:off x="2117055" y="2269801"/>
          <a:ext cx="366713" cy="320675"/>
        </p:xfrm>
        <a:graphic>
          <a:graphicData uri="http://schemas.openxmlformats.org/presentationml/2006/ole">
            <mc:AlternateContent xmlns:mc="http://schemas.openxmlformats.org/markup-compatibility/2006">
              <mc:Choice xmlns:v="urn:schemas-microsoft-com:vml" Requires="v">
                <p:oleObj name="Equation" r:id="rId2" imgW="203040" imgH="177480" progId="Equation.DSMT4">
                  <p:embed/>
                </p:oleObj>
              </mc:Choice>
              <mc:Fallback>
                <p:oleObj name="Equation" r:id="rId2" imgW="203040" imgH="17748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7055" y="2269801"/>
                        <a:ext cx="366713"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9635" name="Object 3"/>
          <p:cNvGraphicFramePr>
            <a:graphicFrameLocks noChangeAspect="1"/>
          </p:cNvGraphicFramePr>
          <p:nvPr/>
        </p:nvGraphicFramePr>
        <p:xfrm>
          <a:off x="3350588" y="2616497"/>
          <a:ext cx="582612" cy="415925"/>
        </p:xfrm>
        <a:graphic>
          <a:graphicData uri="http://schemas.openxmlformats.org/presentationml/2006/ole">
            <mc:AlternateContent xmlns:mc="http://schemas.openxmlformats.org/markup-compatibility/2006">
              <mc:Choice xmlns:v="urn:schemas-microsoft-com:vml" Requires="v">
                <p:oleObj name="Equation" r:id="rId4" imgW="355320" imgH="253800" progId="Equation.DSMT4">
                  <p:embed/>
                </p:oleObj>
              </mc:Choice>
              <mc:Fallback>
                <p:oleObj name="Equation" r:id="rId4" imgW="355320" imgH="2538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50588" y="2616497"/>
                        <a:ext cx="582612" cy="41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9636" name="Object 4"/>
          <p:cNvGraphicFramePr>
            <a:graphicFrameLocks noChangeAspect="1"/>
          </p:cNvGraphicFramePr>
          <p:nvPr/>
        </p:nvGraphicFramePr>
        <p:xfrm>
          <a:off x="7420014" y="2620928"/>
          <a:ext cx="601662" cy="414338"/>
        </p:xfrm>
        <a:graphic>
          <a:graphicData uri="http://schemas.openxmlformats.org/presentationml/2006/ole">
            <mc:AlternateContent xmlns:mc="http://schemas.openxmlformats.org/markup-compatibility/2006">
              <mc:Choice xmlns:v="urn:schemas-microsoft-com:vml" Requires="v">
                <p:oleObj name="Equation" r:id="rId6" imgW="368280" imgH="253800" progId="Equation.DSMT4">
                  <p:embed/>
                </p:oleObj>
              </mc:Choice>
              <mc:Fallback>
                <p:oleObj name="Equation" r:id="rId6" imgW="368280" imgH="25380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20014" y="2620928"/>
                        <a:ext cx="601662" cy="414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9637" name="Object 5"/>
          <p:cNvGraphicFramePr>
            <a:graphicFrameLocks noChangeAspect="1"/>
          </p:cNvGraphicFramePr>
          <p:nvPr/>
        </p:nvGraphicFramePr>
        <p:xfrm>
          <a:off x="1249317" y="3237218"/>
          <a:ext cx="1357312" cy="417512"/>
        </p:xfrm>
        <a:graphic>
          <a:graphicData uri="http://schemas.openxmlformats.org/presentationml/2006/ole">
            <mc:AlternateContent xmlns:mc="http://schemas.openxmlformats.org/markup-compatibility/2006">
              <mc:Choice xmlns:v="urn:schemas-microsoft-com:vml" Requires="v">
                <p:oleObj name="Equation" r:id="rId8" imgW="825480" imgH="253800" progId="Equation.DSMT4">
                  <p:embed/>
                </p:oleObj>
              </mc:Choice>
              <mc:Fallback>
                <p:oleObj name="Equation" r:id="rId8" imgW="825480" imgH="253800" progId="Equation.DSMT4">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49317" y="3237218"/>
                        <a:ext cx="1357312" cy="417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9638" name="Object 6"/>
          <p:cNvGraphicFramePr>
            <a:graphicFrameLocks noChangeAspect="1"/>
          </p:cNvGraphicFramePr>
          <p:nvPr/>
        </p:nvGraphicFramePr>
        <p:xfrm>
          <a:off x="1954213" y="4560888"/>
          <a:ext cx="5238750" cy="960437"/>
        </p:xfrm>
        <a:graphic>
          <a:graphicData uri="http://schemas.openxmlformats.org/presentationml/2006/ole">
            <mc:AlternateContent xmlns:mc="http://schemas.openxmlformats.org/markup-compatibility/2006">
              <mc:Choice xmlns:v="urn:schemas-microsoft-com:vml" Requires="v">
                <p:oleObj name="Equation" r:id="rId10" imgW="2908080" imgH="533160" progId="Equation.DSMT4">
                  <p:embed/>
                </p:oleObj>
              </mc:Choice>
              <mc:Fallback>
                <p:oleObj name="Equation" r:id="rId10" imgW="2908080" imgH="533160" progId="Equation.DSMT4">
                  <p:embed/>
                  <p:pic>
                    <p:nvPicPr>
                      <p:cNvPr id="0"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954213" y="4560888"/>
                        <a:ext cx="5238750" cy="960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Φαινόμενο του </a:t>
            </a:r>
            <a:r>
              <a:rPr lang="en-US" dirty="0" err="1"/>
              <a:t>Runge</a:t>
            </a:r>
            <a:r>
              <a:rPr lang="en-US" dirty="0"/>
              <a:t> </a:t>
            </a:r>
            <a:r>
              <a:rPr lang="el-GR" dirty="0"/>
              <a:t>και συναρτήσεις </a:t>
            </a:r>
            <a:r>
              <a:rPr lang="en-US" dirty="0" err="1"/>
              <a:t>splines</a:t>
            </a:r>
            <a:endParaRPr lang="el-GR" dirty="0"/>
          </a:p>
        </p:txBody>
      </p:sp>
      <p:sp>
        <p:nvSpPr>
          <p:cNvPr id="3" name="2 - Θέση περιεχομένου"/>
          <p:cNvSpPr>
            <a:spLocks noGrp="1"/>
          </p:cNvSpPr>
          <p:nvPr>
            <p:ph idx="1"/>
          </p:nvPr>
        </p:nvSpPr>
        <p:spPr>
          <a:xfrm>
            <a:off x="457200" y="1420784"/>
            <a:ext cx="8229600" cy="4748400"/>
          </a:xfrm>
        </p:spPr>
        <p:txBody>
          <a:bodyPr>
            <a:normAutofit/>
          </a:bodyPr>
          <a:lstStyle/>
          <a:p>
            <a:pPr>
              <a:buNone/>
            </a:pPr>
            <a:r>
              <a:rPr lang="el-GR" sz="2200" b="1" dirty="0"/>
              <a:t>Παρεμβολή με συναρτήσεις </a:t>
            </a:r>
            <a:r>
              <a:rPr lang="en-US" sz="2200" b="1" dirty="0" err="1"/>
              <a:t>splines</a:t>
            </a:r>
            <a:endParaRPr lang="el-GR" sz="2200" b="1" dirty="0"/>
          </a:p>
          <a:p>
            <a:pPr>
              <a:buNone/>
            </a:pPr>
            <a:r>
              <a:rPr lang="el-GR" sz="2200" u="sng" dirty="0"/>
              <a:t>Ορισμός των συναρτήσεων </a:t>
            </a:r>
            <a:r>
              <a:rPr lang="en-US" sz="2200" u="sng" dirty="0" err="1"/>
              <a:t>spline</a:t>
            </a:r>
            <a:endParaRPr lang="el-GR" sz="2200" dirty="0"/>
          </a:p>
          <a:p>
            <a:r>
              <a:rPr lang="el-GR" sz="2200" dirty="0"/>
              <a:t> 	    συνθήκες προκύπτουν από την απαίτηση ότι οι πρώτες και οι δεύτερες παράγωγοι πρέπει να συμπίπτουν στα εσωτερικά σημεία του διαμερισμού.</a:t>
            </a:r>
          </a:p>
        </p:txBody>
      </p:sp>
      <p:graphicFrame>
        <p:nvGraphicFramePr>
          <p:cNvPr id="70658" name="Object 2"/>
          <p:cNvGraphicFramePr>
            <a:graphicFrameLocks noChangeAspect="1"/>
          </p:cNvGraphicFramePr>
          <p:nvPr/>
        </p:nvGraphicFramePr>
        <p:xfrm>
          <a:off x="907052" y="2287880"/>
          <a:ext cx="755650" cy="319087"/>
        </p:xfrm>
        <a:graphic>
          <a:graphicData uri="http://schemas.openxmlformats.org/presentationml/2006/ole">
            <mc:AlternateContent xmlns:mc="http://schemas.openxmlformats.org/markup-compatibility/2006">
              <mc:Choice xmlns:v="urn:schemas-microsoft-com:vml" Requires="v">
                <p:oleObj name="Equation" r:id="rId2" imgW="419040" imgH="177480" progId="Equation.DSMT4">
                  <p:embed/>
                </p:oleObj>
              </mc:Choice>
              <mc:Fallback>
                <p:oleObj name="Equation" r:id="rId2" imgW="419040" imgH="17748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7052" y="2287880"/>
                        <a:ext cx="755650" cy="319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0661" name="Object 5"/>
          <p:cNvGraphicFramePr>
            <a:graphicFrameLocks noChangeAspect="1"/>
          </p:cNvGraphicFramePr>
          <p:nvPr/>
        </p:nvGraphicFramePr>
        <p:xfrm>
          <a:off x="1758950" y="3490913"/>
          <a:ext cx="5626100" cy="960437"/>
        </p:xfrm>
        <a:graphic>
          <a:graphicData uri="http://schemas.openxmlformats.org/presentationml/2006/ole">
            <mc:AlternateContent xmlns:mc="http://schemas.openxmlformats.org/markup-compatibility/2006">
              <mc:Choice xmlns:v="urn:schemas-microsoft-com:vml" Requires="v">
                <p:oleObj name="Equation" r:id="rId4" imgW="3124080" imgH="533160" progId="Equation.DSMT4">
                  <p:embed/>
                </p:oleObj>
              </mc:Choice>
              <mc:Fallback>
                <p:oleObj name="Equation" r:id="rId4" imgW="3124080" imgH="53316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58950" y="3490913"/>
                        <a:ext cx="5626100" cy="960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Φαινόμενο του </a:t>
            </a:r>
            <a:r>
              <a:rPr lang="en-US" dirty="0" err="1"/>
              <a:t>Runge</a:t>
            </a:r>
            <a:r>
              <a:rPr lang="en-US" dirty="0"/>
              <a:t> </a:t>
            </a:r>
            <a:r>
              <a:rPr lang="el-GR" dirty="0"/>
              <a:t>και συναρτήσεις </a:t>
            </a:r>
            <a:r>
              <a:rPr lang="en-US" dirty="0" err="1"/>
              <a:t>splines</a:t>
            </a:r>
            <a:endParaRPr lang="el-GR" dirty="0"/>
          </a:p>
        </p:txBody>
      </p:sp>
      <p:sp>
        <p:nvSpPr>
          <p:cNvPr id="3" name="2 - Θέση περιεχομένου"/>
          <p:cNvSpPr>
            <a:spLocks noGrp="1"/>
          </p:cNvSpPr>
          <p:nvPr>
            <p:ph idx="1"/>
          </p:nvPr>
        </p:nvSpPr>
        <p:spPr>
          <a:xfrm>
            <a:off x="457200" y="1420784"/>
            <a:ext cx="8229600" cy="4748400"/>
          </a:xfrm>
        </p:spPr>
        <p:txBody>
          <a:bodyPr>
            <a:normAutofit/>
          </a:bodyPr>
          <a:lstStyle/>
          <a:p>
            <a:pPr>
              <a:buNone/>
            </a:pPr>
            <a:r>
              <a:rPr lang="el-GR" sz="2200" b="1" dirty="0"/>
              <a:t>Παρεμβολή με συναρτήσεις </a:t>
            </a:r>
            <a:r>
              <a:rPr lang="en-US" sz="2200" b="1" dirty="0" err="1"/>
              <a:t>splines</a:t>
            </a:r>
            <a:endParaRPr lang="el-GR" sz="2200" b="1" dirty="0"/>
          </a:p>
          <a:p>
            <a:pPr>
              <a:buNone/>
            </a:pPr>
            <a:r>
              <a:rPr lang="el-GR" sz="2200" u="sng" dirty="0"/>
              <a:t>Ορισμός των συναρτήσεων </a:t>
            </a:r>
            <a:r>
              <a:rPr lang="en-US" sz="2200" u="sng" dirty="0" err="1"/>
              <a:t>spline</a:t>
            </a:r>
            <a:endParaRPr lang="en-US" sz="2200" b="1" dirty="0"/>
          </a:p>
          <a:p>
            <a:r>
              <a:rPr lang="el-GR" sz="2200" dirty="0"/>
              <a:t>Οι δύο τελευταίες συνθήκες καθορίζονται από τα άκρα του διαστήματος παρεμβολής και για το λόγο αυτό ονομάζονται </a:t>
            </a:r>
            <a:r>
              <a:rPr lang="el-GR" sz="2200" b="1" dirty="0"/>
              <a:t>συνοριακές συνθήκες</a:t>
            </a:r>
            <a:r>
              <a:rPr lang="el-GR" sz="2200" dirty="0"/>
              <a:t>.</a:t>
            </a:r>
          </a:p>
          <a:p>
            <a:r>
              <a:rPr lang="el-GR" sz="2200" dirty="0"/>
              <a:t>Δύο </a:t>
            </a:r>
            <a:r>
              <a:rPr lang="el-GR" sz="2200" b="1" dirty="0"/>
              <a:t>συνοριακές συνθήκες πρώτης παραγώγου </a:t>
            </a:r>
            <a:r>
              <a:rPr lang="el-GR" sz="2200" dirty="0"/>
              <a:t>είναι οι:</a:t>
            </a:r>
          </a:p>
          <a:p>
            <a:endParaRPr lang="el-GR" sz="2200" dirty="0"/>
          </a:p>
          <a:p>
            <a:endParaRPr lang="el-GR" sz="2200" dirty="0"/>
          </a:p>
          <a:p>
            <a:pPr>
              <a:spcBef>
                <a:spcPts val="1200"/>
              </a:spcBef>
              <a:buNone/>
            </a:pPr>
            <a:r>
              <a:rPr lang="el-GR" sz="2200" dirty="0"/>
              <a:t>	ενώ οι αντίστοιχες </a:t>
            </a:r>
            <a:r>
              <a:rPr lang="el-GR" sz="2200" b="1" dirty="0"/>
              <a:t>συνοριακές συνθήκες δεύτερης παραγώγου </a:t>
            </a:r>
            <a:r>
              <a:rPr lang="el-GR" sz="2200" dirty="0"/>
              <a:t>είναι οι:</a:t>
            </a:r>
          </a:p>
          <a:p>
            <a:endParaRPr lang="el-GR" sz="2200" b="1" dirty="0"/>
          </a:p>
        </p:txBody>
      </p:sp>
      <p:graphicFrame>
        <p:nvGraphicFramePr>
          <p:cNvPr id="86017" name="Object 1"/>
          <p:cNvGraphicFramePr>
            <a:graphicFrameLocks noChangeAspect="1"/>
          </p:cNvGraphicFramePr>
          <p:nvPr/>
        </p:nvGraphicFramePr>
        <p:xfrm>
          <a:off x="3006725" y="3684588"/>
          <a:ext cx="3133725" cy="960437"/>
        </p:xfrm>
        <a:graphic>
          <a:graphicData uri="http://schemas.openxmlformats.org/presentationml/2006/ole">
            <mc:AlternateContent xmlns:mc="http://schemas.openxmlformats.org/markup-compatibility/2006">
              <mc:Choice xmlns:v="urn:schemas-microsoft-com:vml" Requires="v">
                <p:oleObj name="Equation" r:id="rId2" imgW="1739880" imgH="533160" progId="Equation.DSMT4">
                  <p:embed/>
                </p:oleObj>
              </mc:Choice>
              <mc:Fallback>
                <p:oleObj name="Equation" r:id="rId2" imgW="1739880" imgH="53316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6725" y="3684588"/>
                        <a:ext cx="3133725" cy="960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6018" name="Object 2"/>
          <p:cNvGraphicFramePr>
            <a:graphicFrameLocks noChangeAspect="1"/>
          </p:cNvGraphicFramePr>
          <p:nvPr/>
        </p:nvGraphicFramePr>
        <p:xfrm>
          <a:off x="3289300" y="5254625"/>
          <a:ext cx="2565400" cy="960438"/>
        </p:xfrm>
        <a:graphic>
          <a:graphicData uri="http://schemas.openxmlformats.org/presentationml/2006/ole">
            <mc:AlternateContent xmlns:mc="http://schemas.openxmlformats.org/markup-compatibility/2006">
              <mc:Choice xmlns:v="urn:schemas-microsoft-com:vml" Requires="v">
                <p:oleObj name="Equation" r:id="rId4" imgW="1422360" imgH="533160" progId="Equation.DSMT4">
                  <p:embed/>
                </p:oleObj>
              </mc:Choice>
              <mc:Fallback>
                <p:oleObj name="Equation" r:id="rId4" imgW="1422360" imgH="53316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89300" y="5254625"/>
                        <a:ext cx="2565400" cy="96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Φαινόμενο του </a:t>
            </a:r>
            <a:r>
              <a:rPr lang="en-US" dirty="0" err="1"/>
              <a:t>Runge</a:t>
            </a:r>
            <a:r>
              <a:rPr lang="en-US" dirty="0"/>
              <a:t> </a:t>
            </a:r>
            <a:r>
              <a:rPr lang="el-GR" dirty="0"/>
              <a:t>και συναρτήσεις </a:t>
            </a:r>
            <a:r>
              <a:rPr lang="en-US" dirty="0" err="1"/>
              <a:t>splines</a:t>
            </a:r>
            <a:endParaRPr lang="el-GR" dirty="0"/>
          </a:p>
        </p:txBody>
      </p:sp>
      <p:sp>
        <p:nvSpPr>
          <p:cNvPr id="3" name="2 - Θέση περιεχομένου"/>
          <p:cNvSpPr>
            <a:spLocks noGrp="1"/>
          </p:cNvSpPr>
          <p:nvPr>
            <p:ph idx="1"/>
          </p:nvPr>
        </p:nvSpPr>
        <p:spPr>
          <a:xfrm>
            <a:off x="457200" y="1420784"/>
            <a:ext cx="8229600" cy="5002282"/>
          </a:xfrm>
        </p:spPr>
        <p:txBody>
          <a:bodyPr>
            <a:normAutofit fontScale="92500"/>
          </a:bodyPr>
          <a:lstStyle/>
          <a:p>
            <a:pPr>
              <a:buNone/>
            </a:pPr>
            <a:r>
              <a:rPr lang="el-GR" sz="2200" b="1" dirty="0"/>
              <a:t>Παρεμβολή με συναρτήσεις </a:t>
            </a:r>
            <a:r>
              <a:rPr lang="en-US" sz="2200" b="1" dirty="0" err="1"/>
              <a:t>splines</a:t>
            </a:r>
            <a:endParaRPr lang="el-GR" sz="2200" b="1" dirty="0"/>
          </a:p>
          <a:p>
            <a:pPr>
              <a:buNone/>
            </a:pPr>
            <a:r>
              <a:rPr lang="el-GR" sz="2200" u="sng" dirty="0"/>
              <a:t>Ορισμός των συναρτήσεων </a:t>
            </a:r>
            <a:r>
              <a:rPr lang="en-US" sz="2200" u="sng" dirty="0" err="1"/>
              <a:t>spline</a:t>
            </a:r>
            <a:endParaRPr lang="en-US" sz="2200" b="1" dirty="0"/>
          </a:p>
          <a:p>
            <a:r>
              <a:rPr lang="el-GR" sz="2200" dirty="0"/>
              <a:t>Όταν ισχύουν οι συνοριακές συνθήκες δεύτερης παραγώγου τότε η παρεμβολή ονομάζεται </a:t>
            </a:r>
            <a:r>
              <a:rPr lang="el-GR" sz="2200" b="1" dirty="0"/>
              <a:t>φυσική κυβική </a:t>
            </a:r>
            <a:r>
              <a:rPr lang="en-US" sz="2200" b="1" dirty="0" err="1"/>
              <a:t>spline</a:t>
            </a:r>
            <a:r>
              <a:rPr lang="en-US" sz="2200" b="1" dirty="0"/>
              <a:t> </a:t>
            </a:r>
            <a:r>
              <a:rPr lang="el-GR" sz="2200" b="1" dirty="0"/>
              <a:t>παρεμβολή</a:t>
            </a:r>
            <a:r>
              <a:rPr lang="el-GR" sz="2200" dirty="0"/>
              <a:t>.</a:t>
            </a:r>
          </a:p>
          <a:p>
            <a:pPr>
              <a:spcBef>
                <a:spcPts val="1800"/>
              </a:spcBef>
            </a:pPr>
            <a:r>
              <a:rPr lang="el-GR" sz="2200" dirty="0"/>
              <a:t>Έχει αποδειχτεί ότι η φυσική κυβική </a:t>
            </a:r>
            <a:r>
              <a:rPr lang="en-US" sz="2200" dirty="0" err="1"/>
              <a:t>spline</a:t>
            </a:r>
            <a:r>
              <a:rPr lang="en-US" sz="2200" dirty="0"/>
              <a:t> </a:t>
            </a:r>
            <a:r>
              <a:rPr lang="el-GR" sz="2200" dirty="0"/>
              <a:t>είναι η μοναδική συνάρτηση που έχει την ιδιότητα να ελαχιστοποιεί το ολοκλήρωμα:</a:t>
            </a:r>
          </a:p>
          <a:p>
            <a:endParaRPr lang="el-GR" sz="2200" b="1" dirty="0"/>
          </a:p>
          <a:p>
            <a:endParaRPr lang="el-GR" sz="2200" dirty="0"/>
          </a:p>
          <a:p>
            <a:pPr>
              <a:spcBef>
                <a:spcPts val="1200"/>
              </a:spcBef>
              <a:buNone/>
            </a:pPr>
            <a:r>
              <a:rPr lang="el-GR" sz="2200" dirty="0"/>
              <a:t>	μεταξύ όλων των συναρτήσεων που μπορούν να παρεμβληθούν στα δεδομένα και έχουν τετραγωνικά ολοκληρώσιμη δεύτερη παράγωγο.</a:t>
            </a:r>
          </a:p>
          <a:p>
            <a:pPr>
              <a:spcBef>
                <a:spcPts val="1800"/>
              </a:spcBef>
            </a:pPr>
            <a:r>
              <a:rPr lang="el-GR" sz="2200" dirty="0"/>
              <a:t>Δηλαδή, η φυσική κυβική </a:t>
            </a:r>
            <a:r>
              <a:rPr lang="en-US" sz="2200" dirty="0" err="1"/>
              <a:t>spline</a:t>
            </a:r>
            <a:r>
              <a:rPr lang="en-US" sz="2200" dirty="0"/>
              <a:t> </a:t>
            </a:r>
            <a:r>
              <a:rPr lang="el-GR" sz="2200" dirty="0"/>
              <a:t>είναι η ομαλότερη συνάρτηση που παρεμβάλλεται στα δεδομένα.</a:t>
            </a:r>
          </a:p>
        </p:txBody>
      </p:sp>
      <p:graphicFrame>
        <p:nvGraphicFramePr>
          <p:cNvPr id="84993" name="Object 1"/>
          <p:cNvGraphicFramePr>
            <a:graphicFrameLocks noChangeAspect="1"/>
          </p:cNvGraphicFramePr>
          <p:nvPr/>
        </p:nvGraphicFramePr>
        <p:xfrm>
          <a:off x="3476625" y="3736990"/>
          <a:ext cx="1838325" cy="750887"/>
        </p:xfrm>
        <a:graphic>
          <a:graphicData uri="http://schemas.openxmlformats.org/presentationml/2006/ole">
            <mc:AlternateContent xmlns:mc="http://schemas.openxmlformats.org/markup-compatibility/2006">
              <mc:Choice xmlns:v="urn:schemas-microsoft-com:vml" Requires="v">
                <p:oleObj name="Equation" r:id="rId2" imgW="1117440" imgH="457200" progId="Equation.DSMT4">
                  <p:embed/>
                </p:oleObj>
              </mc:Choice>
              <mc:Fallback>
                <p:oleObj name="Equation" r:id="rId2" imgW="1117440" imgH="4572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76625" y="3736990"/>
                        <a:ext cx="1838325" cy="75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Παρεμβολή και </a:t>
            </a:r>
            <a:r>
              <a:rPr lang="el-GR" dirty="0" err="1"/>
              <a:t>πολυωνυμική</a:t>
            </a:r>
            <a:r>
              <a:rPr lang="el-GR" dirty="0"/>
              <a:t> παρεμβολή</a:t>
            </a:r>
          </a:p>
        </p:txBody>
      </p:sp>
      <p:sp>
        <p:nvSpPr>
          <p:cNvPr id="3" name="2 - Θέση περιεχομένου"/>
          <p:cNvSpPr>
            <a:spLocks noGrp="1"/>
          </p:cNvSpPr>
          <p:nvPr>
            <p:ph idx="1"/>
          </p:nvPr>
        </p:nvSpPr>
        <p:spPr/>
        <p:txBody>
          <a:bodyPr>
            <a:normAutofit/>
          </a:bodyPr>
          <a:lstStyle/>
          <a:p>
            <a:pPr>
              <a:buNone/>
            </a:pPr>
            <a:r>
              <a:rPr lang="el-GR" sz="2200" b="1" dirty="0"/>
              <a:t>	Θεώρημα 6.1  [Θεώρημα της μοναδικότητας του πολυωνύμου παρεμβολής]. </a:t>
            </a:r>
            <a:r>
              <a:rPr lang="el-GR" sz="2200" dirty="0"/>
              <a:t>Έστω            μια συνάρτηση που είναι ορισμένη στο κλειστό διάστημα            και έστω ότι τα ξένα μεταξύ τους σημεία	              βρίσκονται στο κλειστό διάστημα              τότε υπάρχει και ορίζεται μοναδικό πολυώνυμο             βαθμού μικρότερου ή ίσου με       έτσι ώστε οι τιμές του πολυωνύμου              να συμπίπτουν με τις αντίστοιχες τιμές της συνάρτησης             στα 	    σημεία παρεμβολής </a:t>
            </a:r>
          </a:p>
          <a:p>
            <a:endParaRPr lang="el-GR" sz="2200" b="1" dirty="0"/>
          </a:p>
        </p:txBody>
      </p:sp>
      <p:graphicFrame>
        <p:nvGraphicFramePr>
          <p:cNvPr id="26625" name="Object 1"/>
          <p:cNvGraphicFramePr>
            <a:graphicFrameLocks noChangeAspect="1"/>
          </p:cNvGraphicFramePr>
          <p:nvPr/>
        </p:nvGraphicFramePr>
        <p:xfrm>
          <a:off x="3207623" y="1760691"/>
          <a:ext cx="661987" cy="455613"/>
        </p:xfrm>
        <a:graphic>
          <a:graphicData uri="http://schemas.openxmlformats.org/presentationml/2006/ole">
            <mc:AlternateContent xmlns:mc="http://schemas.openxmlformats.org/markup-compatibility/2006">
              <mc:Choice xmlns:v="urn:schemas-microsoft-com:vml" Requires="v">
                <p:oleObj name="Equation" r:id="rId2" imgW="368280" imgH="253800" progId="Equation.DSMT4">
                  <p:embed/>
                </p:oleObj>
              </mc:Choice>
              <mc:Fallback>
                <p:oleObj name="Equation" r:id="rId2" imgW="368280" imgH="253800" progId="Equation.DSMT4">
                  <p:embed/>
                  <p:pic>
                    <p:nvPicPr>
                      <p:cNvPr id="0"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7623" y="1760691"/>
                        <a:ext cx="661987"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6626" name="Object 2"/>
          <p:cNvGraphicFramePr>
            <a:graphicFrameLocks noChangeAspect="1"/>
          </p:cNvGraphicFramePr>
          <p:nvPr/>
        </p:nvGraphicFramePr>
        <p:xfrm>
          <a:off x="2987309" y="2091954"/>
          <a:ext cx="641350" cy="458788"/>
        </p:xfrm>
        <a:graphic>
          <a:graphicData uri="http://schemas.openxmlformats.org/presentationml/2006/ole">
            <mc:AlternateContent xmlns:mc="http://schemas.openxmlformats.org/markup-compatibility/2006">
              <mc:Choice xmlns:v="urn:schemas-microsoft-com:vml" Requires="v">
                <p:oleObj name="Equation" r:id="rId4" imgW="355320" imgH="253800" progId="Equation.DSMT4">
                  <p:embed/>
                </p:oleObj>
              </mc:Choice>
              <mc:Fallback>
                <p:oleObj name="Equation" r:id="rId4" imgW="355320" imgH="253800" progId="Equation.DSMT4">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87309" y="2091954"/>
                        <a:ext cx="641350" cy="45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6627" name="Object 3"/>
          <p:cNvGraphicFramePr>
            <a:graphicFrameLocks noChangeAspect="1"/>
          </p:cNvGraphicFramePr>
          <p:nvPr/>
        </p:nvGraphicFramePr>
        <p:xfrm>
          <a:off x="884187" y="2429214"/>
          <a:ext cx="1417637" cy="457200"/>
        </p:xfrm>
        <a:graphic>
          <a:graphicData uri="http://schemas.openxmlformats.org/presentationml/2006/ole">
            <mc:AlternateContent xmlns:mc="http://schemas.openxmlformats.org/markup-compatibility/2006">
              <mc:Choice xmlns:v="urn:schemas-microsoft-com:vml" Requires="v">
                <p:oleObj name="Equation" r:id="rId6" imgW="787320" imgH="253800" progId="Equation.DSMT4">
                  <p:embed/>
                </p:oleObj>
              </mc:Choice>
              <mc:Fallback>
                <p:oleObj name="Equation" r:id="rId6" imgW="787320" imgH="253800" progId="Equation.DSMT4">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84187" y="2429214"/>
                        <a:ext cx="14176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6628" name="Object 4"/>
          <p:cNvGraphicFramePr>
            <a:graphicFrameLocks noChangeAspect="1"/>
          </p:cNvGraphicFramePr>
          <p:nvPr/>
        </p:nvGraphicFramePr>
        <p:xfrm>
          <a:off x="6229020" y="2417925"/>
          <a:ext cx="733425" cy="458787"/>
        </p:xfrm>
        <a:graphic>
          <a:graphicData uri="http://schemas.openxmlformats.org/presentationml/2006/ole">
            <mc:AlternateContent xmlns:mc="http://schemas.openxmlformats.org/markup-compatibility/2006">
              <mc:Choice xmlns:v="urn:schemas-microsoft-com:vml" Requires="v">
                <p:oleObj name="Equation" r:id="rId8" imgW="406080" imgH="253800" progId="Equation.DSMT4">
                  <p:embed/>
                </p:oleObj>
              </mc:Choice>
              <mc:Fallback>
                <p:oleObj name="Equation" r:id="rId8" imgW="406080" imgH="253800" progId="Equation.DSMT4">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29020" y="2417925"/>
                        <a:ext cx="733425" cy="458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6629" name="Object 5"/>
          <p:cNvGraphicFramePr>
            <a:graphicFrameLocks noChangeAspect="1"/>
          </p:cNvGraphicFramePr>
          <p:nvPr/>
        </p:nvGraphicFramePr>
        <p:xfrm>
          <a:off x="4839595" y="2769120"/>
          <a:ext cx="709613" cy="458788"/>
        </p:xfrm>
        <a:graphic>
          <a:graphicData uri="http://schemas.openxmlformats.org/presentationml/2006/ole">
            <mc:AlternateContent xmlns:mc="http://schemas.openxmlformats.org/markup-compatibility/2006">
              <mc:Choice xmlns:v="urn:schemas-microsoft-com:vml" Requires="v">
                <p:oleObj name="Equation" r:id="rId10" imgW="393480" imgH="253800" progId="Equation.DSMT4">
                  <p:embed/>
                </p:oleObj>
              </mc:Choice>
              <mc:Fallback>
                <p:oleObj name="Equation" r:id="rId10" imgW="393480" imgH="253800" progId="Equation.DSMT4">
                  <p:embed/>
                  <p:pic>
                    <p:nvPicPr>
                      <p:cNvPr id="0"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839595" y="2769120"/>
                        <a:ext cx="709613" cy="45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6630" name="Object 6"/>
          <p:cNvGraphicFramePr>
            <a:graphicFrameLocks noChangeAspect="1"/>
          </p:cNvGraphicFramePr>
          <p:nvPr/>
        </p:nvGraphicFramePr>
        <p:xfrm>
          <a:off x="1822236" y="3209922"/>
          <a:ext cx="295275" cy="273050"/>
        </p:xfrm>
        <a:graphic>
          <a:graphicData uri="http://schemas.openxmlformats.org/presentationml/2006/ole">
            <mc:AlternateContent xmlns:mc="http://schemas.openxmlformats.org/markup-compatibility/2006">
              <mc:Choice xmlns:v="urn:schemas-microsoft-com:vml" Requires="v">
                <p:oleObj name="Equation" r:id="rId12" imgW="164880" imgH="152280" progId="Equation.DSMT4">
                  <p:embed/>
                </p:oleObj>
              </mc:Choice>
              <mc:Fallback>
                <p:oleObj name="Equation" r:id="rId12" imgW="164880" imgH="152280" progId="Equation.DSMT4">
                  <p:embed/>
                  <p:pic>
                    <p:nvPicPr>
                      <p:cNvPr id="0" name="Picture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822236" y="3209922"/>
                        <a:ext cx="295275" cy="27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6631" name="Object 7"/>
          <p:cNvGraphicFramePr>
            <a:graphicFrameLocks noChangeAspect="1"/>
          </p:cNvGraphicFramePr>
          <p:nvPr/>
        </p:nvGraphicFramePr>
        <p:xfrm>
          <a:off x="6338746" y="3111672"/>
          <a:ext cx="777875" cy="457200"/>
        </p:xfrm>
        <a:graphic>
          <a:graphicData uri="http://schemas.openxmlformats.org/presentationml/2006/ole">
            <mc:AlternateContent xmlns:mc="http://schemas.openxmlformats.org/markup-compatibility/2006">
              <mc:Choice xmlns:v="urn:schemas-microsoft-com:vml" Requires="v">
                <p:oleObj name="Equation" r:id="rId14" imgW="431640" imgH="253800" progId="Equation.DSMT4">
                  <p:embed/>
                </p:oleObj>
              </mc:Choice>
              <mc:Fallback>
                <p:oleObj name="Equation" r:id="rId14" imgW="431640" imgH="253800" progId="Equation.DSMT4">
                  <p:embed/>
                  <p:pic>
                    <p:nvPicPr>
                      <p:cNvPr id="0" name="Picture 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338746" y="3111672"/>
                        <a:ext cx="777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6632" name="Object 8"/>
          <p:cNvGraphicFramePr>
            <a:graphicFrameLocks noChangeAspect="1"/>
          </p:cNvGraphicFramePr>
          <p:nvPr/>
        </p:nvGraphicFramePr>
        <p:xfrm>
          <a:off x="6925423" y="3440289"/>
          <a:ext cx="730250" cy="455613"/>
        </p:xfrm>
        <a:graphic>
          <a:graphicData uri="http://schemas.openxmlformats.org/presentationml/2006/ole">
            <mc:AlternateContent xmlns:mc="http://schemas.openxmlformats.org/markup-compatibility/2006">
              <mc:Choice xmlns:v="urn:schemas-microsoft-com:vml" Requires="v">
                <p:oleObj name="Equation" r:id="rId16" imgW="406080" imgH="253800" progId="Equation.DSMT4">
                  <p:embed/>
                </p:oleObj>
              </mc:Choice>
              <mc:Fallback>
                <p:oleObj name="Equation" r:id="rId16" imgW="406080" imgH="253800" progId="Equation.DSMT4">
                  <p:embed/>
                  <p:pic>
                    <p:nvPicPr>
                      <p:cNvPr id="0" name="Picture 8"/>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925423" y="3440289"/>
                        <a:ext cx="730250"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6633" name="Object 9"/>
          <p:cNvGraphicFramePr>
            <a:graphicFrameLocks noChangeAspect="1"/>
          </p:cNvGraphicFramePr>
          <p:nvPr/>
        </p:nvGraphicFramePr>
        <p:xfrm>
          <a:off x="884374" y="3771552"/>
          <a:ext cx="777875" cy="457200"/>
        </p:xfrm>
        <a:graphic>
          <a:graphicData uri="http://schemas.openxmlformats.org/presentationml/2006/ole">
            <mc:AlternateContent xmlns:mc="http://schemas.openxmlformats.org/markup-compatibility/2006">
              <mc:Choice xmlns:v="urn:schemas-microsoft-com:vml" Requires="v">
                <p:oleObj name="Equation" r:id="rId18" imgW="431640" imgH="253800" progId="Equation.DSMT4">
                  <p:embed/>
                </p:oleObj>
              </mc:Choice>
              <mc:Fallback>
                <p:oleObj name="Equation" r:id="rId18" imgW="431640" imgH="253800" progId="Equation.DSMT4">
                  <p:embed/>
                  <p:pic>
                    <p:nvPicPr>
                      <p:cNvPr id="0" name="Picture 9"/>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884374" y="3771552"/>
                        <a:ext cx="777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6634" name="Object 10"/>
          <p:cNvGraphicFramePr>
            <a:graphicFrameLocks noChangeAspect="1"/>
          </p:cNvGraphicFramePr>
          <p:nvPr/>
        </p:nvGraphicFramePr>
        <p:xfrm>
          <a:off x="4086042" y="3780195"/>
          <a:ext cx="1460500" cy="455612"/>
        </p:xfrm>
        <a:graphic>
          <a:graphicData uri="http://schemas.openxmlformats.org/presentationml/2006/ole">
            <mc:AlternateContent xmlns:mc="http://schemas.openxmlformats.org/markup-compatibility/2006">
              <mc:Choice xmlns:v="urn:schemas-microsoft-com:vml" Requires="v">
                <p:oleObj name="Equation" r:id="rId20" imgW="812520" imgH="253800" progId="Equation.DSMT4">
                  <p:embed/>
                </p:oleObj>
              </mc:Choice>
              <mc:Fallback>
                <p:oleObj name="Equation" r:id="rId20" imgW="812520" imgH="253800" progId="Equation.DSMT4">
                  <p:embed/>
                  <p:pic>
                    <p:nvPicPr>
                      <p:cNvPr id="0" name="Picture 10"/>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086042" y="3780195"/>
                        <a:ext cx="1460500" cy="455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Φαινόμενο του </a:t>
            </a:r>
            <a:r>
              <a:rPr lang="en-US" dirty="0" err="1"/>
              <a:t>Runge</a:t>
            </a:r>
            <a:r>
              <a:rPr lang="en-US" dirty="0"/>
              <a:t> </a:t>
            </a:r>
            <a:r>
              <a:rPr lang="el-GR" dirty="0"/>
              <a:t>και συναρτήσεις </a:t>
            </a:r>
            <a:r>
              <a:rPr lang="en-US" dirty="0" err="1"/>
              <a:t>splines</a:t>
            </a:r>
            <a:endParaRPr lang="el-GR" dirty="0"/>
          </a:p>
        </p:txBody>
      </p:sp>
      <p:sp>
        <p:nvSpPr>
          <p:cNvPr id="3" name="2 - Θέση περιεχομένου"/>
          <p:cNvSpPr>
            <a:spLocks noGrp="1"/>
          </p:cNvSpPr>
          <p:nvPr>
            <p:ph idx="1"/>
          </p:nvPr>
        </p:nvSpPr>
        <p:spPr>
          <a:xfrm>
            <a:off x="457200" y="1420784"/>
            <a:ext cx="8229600" cy="4748400"/>
          </a:xfrm>
        </p:spPr>
        <p:txBody>
          <a:bodyPr>
            <a:normAutofit/>
          </a:bodyPr>
          <a:lstStyle/>
          <a:p>
            <a:pPr>
              <a:buNone/>
            </a:pPr>
            <a:r>
              <a:rPr lang="el-GR" sz="2200" b="1" dirty="0"/>
              <a:t>Κατασκευή της φυσικής κυβικής </a:t>
            </a:r>
            <a:r>
              <a:rPr lang="en-US" sz="2200" b="1" dirty="0" err="1"/>
              <a:t>spline</a:t>
            </a:r>
            <a:r>
              <a:rPr lang="en-US" sz="2200" b="1" dirty="0"/>
              <a:t> </a:t>
            </a:r>
            <a:r>
              <a:rPr lang="el-GR" sz="2200" b="1" dirty="0"/>
              <a:t>συνάρτησης</a:t>
            </a:r>
          </a:p>
          <a:p>
            <a:r>
              <a:rPr lang="el-GR" sz="2200" dirty="0"/>
              <a:t>Θεωρούμε τα κυβικά πολυώνυμα με την εξής μορφή:</a:t>
            </a:r>
          </a:p>
          <a:p>
            <a:endParaRPr lang="el-GR" sz="2200" dirty="0"/>
          </a:p>
          <a:p>
            <a:pPr>
              <a:spcBef>
                <a:spcPts val="3000"/>
              </a:spcBef>
              <a:buNone/>
            </a:pPr>
            <a:r>
              <a:rPr lang="el-GR" sz="2200" dirty="0"/>
              <a:t>	και ζητάμε να προσδιορίσουμε τους συντελεστές </a:t>
            </a:r>
          </a:p>
          <a:p>
            <a:pPr>
              <a:spcBef>
                <a:spcPts val="1800"/>
              </a:spcBef>
            </a:pPr>
            <a:r>
              <a:rPr lang="el-GR" sz="2200" dirty="0"/>
              <a:t>Για τα σημεία             ισχύει ότι</a:t>
            </a:r>
          </a:p>
          <a:p>
            <a:pPr>
              <a:spcBef>
                <a:spcPts val="1800"/>
              </a:spcBef>
            </a:pPr>
            <a:r>
              <a:rPr lang="el-GR" sz="2200" dirty="0"/>
              <a:t>Επομένως, οι συντελεστές      είναι γνωστοί και δίνονται ως εξής:</a:t>
            </a:r>
          </a:p>
          <a:p>
            <a:endParaRPr lang="el-GR" sz="2200" dirty="0"/>
          </a:p>
          <a:p>
            <a:pPr>
              <a:spcBef>
                <a:spcPts val="3000"/>
              </a:spcBef>
            </a:pPr>
            <a:r>
              <a:rPr lang="el-GR" sz="2200" dirty="0"/>
              <a:t>Χρησιμοποιώντας τις συνθήκες ορισμού μπορούμε να βρούμε και τις σχέσεις των υπόλοιπων συντελεστών.</a:t>
            </a:r>
          </a:p>
        </p:txBody>
      </p:sp>
      <p:graphicFrame>
        <p:nvGraphicFramePr>
          <p:cNvPr id="82945" name="Object 1"/>
          <p:cNvGraphicFramePr>
            <a:graphicFrameLocks noChangeAspect="1"/>
          </p:cNvGraphicFramePr>
          <p:nvPr/>
        </p:nvGraphicFramePr>
        <p:xfrm>
          <a:off x="1102519" y="2341554"/>
          <a:ext cx="6938963" cy="503238"/>
        </p:xfrm>
        <a:graphic>
          <a:graphicData uri="http://schemas.openxmlformats.org/presentationml/2006/ole">
            <mc:AlternateContent xmlns:mc="http://schemas.openxmlformats.org/markup-compatibility/2006">
              <mc:Choice xmlns:v="urn:schemas-microsoft-com:vml" Requires="v">
                <p:oleObj name="Equation" r:id="rId2" imgW="3848040" imgH="279360" progId="Equation.DSMT4">
                  <p:embed/>
                </p:oleObj>
              </mc:Choice>
              <mc:Fallback>
                <p:oleObj name="Equation" r:id="rId2" imgW="3848040" imgH="27936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519" y="2341554"/>
                        <a:ext cx="6938963" cy="50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2946" name="Object 2"/>
          <p:cNvGraphicFramePr>
            <a:graphicFrameLocks noChangeAspect="1"/>
          </p:cNvGraphicFramePr>
          <p:nvPr/>
        </p:nvGraphicFramePr>
        <p:xfrm>
          <a:off x="6513562" y="2955261"/>
          <a:ext cx="1709738" cy="409575"/>
        </p:xfrm>
        <a:graphic>
          <a:graphicData uri="http://schemas.openxmlformats.org/presentationml/2006/ole">
            <mc:AlternateContent xmlns:mc="http://schemas.openxmlformats.org/markup-compatibility/2006">
              <mc:Choice xmlns:v="urn:schemas-microsoft-com:vml" Requires="v">
                <p:oleObj name="Equation" r:id="rId4" imgW="952200" imgH="228600" progId="Equation.DSMT4">
                  <p:embed/>
                </p:oleObj>
              </mc:Choice>
              <mc:Fallback>
                <p:oleObj name="Equation" r:id="rId4" imgW="952200" imgH="2286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13562" y="2955261"/>
                        <a:ext cx="1709738"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2947" name="Object 3"/>
          <p:cNvGraphicFramePr>
            <a:graphicFrameLocks noChangeAspect="1"/>
          </p:cNvGraphicFramePr>
          <p:nvPr/>
        </p:nvGraphicFramePr>
        <p:xfrm>
          <a:off x="2509510" y="3533450"/>
          <a:ext cx="684213" cy="411163"/>
        </p:xfrm>
        <a:graphic>
          <a:graphicData uri="http://schemas.openxmlformats.org/presentationml/2006/ole">
            <mc:AlternateContent xmlns:mc="http://schemas.openxmlformats.org/markup-compatibility/2006">
              <mc:Choice xmlns:v="urn:schemas-microsoft-com:vml" Requires="v">
                <p:oleObj name="Equation" r:id="rId6" imgW="380880" imgH="228600" progId="Equation.DSMT4">
                  <p:embed/>
                </p:oleObj>
              </mc:Choice>
              <mc:Fallback>
                <p:oleObj name="Equation" r:id="rId6" imgW="380880" imgH="22860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09510" y="3533450"/>
                        <a:ext cx="684213" cy="411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2948" name="Object 4"/>
          <p:cNvGraphicFramePr>
            <a:graphicFrameLocks noChangeAspect="1"/>
          </p:cNvGraphicFramePr>
          <p:nvPr>
            <p:extLst>
              <p:ext uri="{D42A27DB-BD31-4B8C-83A1-F6EECF244321}">
                <p14:modId xmlns:p14="http://schemas.microsoft.com/office/powerpoint/2010/main" val="204397643"/>
              </p:ext>
            </p:extLst>
          </p:nvPr>
        </p:nvGraphicFramePr>
        <p:xfrm>
          <a:off x="4391980" y="3509963"/>
          <a:ext cx="4502150" cy="457200"/>
        </p:xfrm>
        <a:graphic>
          <a:graphicData uri="http://schemas.openxmlformats.org/presentationml/2006/ole">
            <mc:AlternateContent xmlns:mc="http://schemas.openxmlformats.org/markup-compatibility/2006">
              <mc:Choice xmlns:v="urn:schemas-microsoft-com:vml" Requires="v">
                <p:oleObj name="Equation" r:id="rId8" imgW="2501640" imgH="253800" progId="Equation.DSMT4">
                  <p:embed/>
                </p:oleObj>
              </mc:Choice>
              <mc:Fallback>
                <p:oleObj name="Equation" r:id="rId8" imgW="2501640" imgH="253800" progId="Equation.DSMT4">
                  <p:embed/>
                  <p:pic>
                    <p:nvPicPr>
                      <p:cNvPr id="0" name="Picture 5"/>
                      <p:cNvPicPr>
                        <a:picLocks noChangeAspect="1" noChangeArrowheads="1"/>
                      </p:cNvPicPr>
                      <p:nvPr/>
                    </p:nvPicPr>
                    <p:blipFill>
                      <a:blip r:embed="rId9"/>
                      <a:srcRect/>
                      <a:stretch>
                        <a:fillRect/>
                      </a:stretch>
                    </p:blipFill>
                    <p:spPr bwMode="auto">
                      <a:xfrm>
                        <a:off x="4391980" y="3509963"/>
                        <a:ext cx="4502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2949" name="Object 5"/>
          <p:cNvGraphicFramePr>
            <a:graphicFrameLocks noChangeAspect="1"/>
          </p:cNvGraphicFramePr>
          <p:nvPr/>
        </p:nvGraphicFramePr>
        <p:xfrm>
          <a:off x="3915386" y="4096381"/>
          <a:ext cx="273050" cy="409575"/>
        </p:xfrm>
        <a:graphic>
          <a:graphicData uri="http://schemas.openxmlformats.org/presentationml/2006/ole">
            <mc:AlternateContent xmlns:mc="http://schemas.openxmlformats.org/markup-compatibility/2006">
              <mc:Choice xmlns:v="urn:schemas-microsoft-com:vml" Requires="v">
                <p:oleObj name="Equation" r:id="rId10" imgW="152280" imgH="228600" progId="Equation.DSMT4">
                  <p:embed/>
                </p:oleObj>
              </mc:Choice>
              <mc:Fallback>
                <p:oleObj name="Equation" r:id="rId10" imgW="152280" imgH="228600" progId="Equation.DSMT4">
                  <p:embed/>
                  <p:pic>
                    <p:nvPicPr>
                      <p:cNvPr id="0"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915386" y="4096381"/>
                        <a:ext cx="273050"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2950" name="Object 6"/>
          <p:cNvGraphicFramePr>
            <a:graphicFrameLocks noChangeAspect="1"/>
          </p:cNvGraphicFramePr>
          <p:nvPr/>
        </p:nvGraphicFramePr>
        <p:xfrm>
          <a:off x="2549525" y="4614885"/>
          <a:ext cx="4044950" cy="457200"/>
        </p:xfrm>
        <a:graphic>
          <a:graphicData uri="http://schemas.openxmlformats.org/presentationml/2006/ole">
            <mc:AlternateContent xmlns:mc="http://schemas.openxmlformats.org/markup-compatibility/2006">
              <mc:Choice xmlns:v="urn:schemas-microsoft-com:vml" Requires="v">
                <p:oleObj name="Equation" r:id="rId12" imgW="2247840" imgH="253800" progId="Equation.DSMT4">
                  <p:embed/>
                </p:oleObj>
              </mc:Choice>
              <mc:Fallback>
                <p:oleObj name="Equation" r:id="rId12" imgW="2247840" imgH="253800" progId="Equation.DSMT4">
                  <p:embed/>
                  <p:pic>
                    <p:nvPicPr>
                      <p:cNvPr id="0" name="Picture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549525" y="4614885"/>
                        <a:ext cx="4044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Φαινόμενο του </a:t>
            </a:r>
            <a:r>
              <a:rPr lang="en-US" dirty="0" err="1"/>
              <a:t>Runge</a:t>
            </a:r>
            <a:r>
              <a:rPr lang="en-US" dirty="0"/>
              <a:t> </a:t>
            </a:r>
            <a:r>
              <a:rPr lang="el-GR" dirty="0"/>
              <a:t>και συναρτήσεις </a:t>
            </a:r>
            <a:r>
              <a:rPr lang="en-US" dirty="0" err="1"/>
              <a:t>splines</a:t>
            </a:r>
            <a:endParaRPr lang="el-GR" dirty="0"/>
          </a:p>
        </p:txBody>
      </p:sp>
      <p:sp>
        <p:nvSpPr>
          <p:cNvPr id="3" name="2 - Θέση περιεχομένου"/>
          <p:cNvSpPr>
            <a:spLocks noGrp="1"/>
          </p:cNvSpPr>
          <p:nvPr>
            <p:ph idx="1"/>
          </p:nvPr>
        </p:nvSpPr>
        <p:spPr>
          <a:xfrm>
            <a:off x="457200" y="1420784"/>
            <a:ext cx="8229600" cy="4748400"/>
          </a:xfrm>
        </p:spPr>
        <p:txBody>
          <a:bodyPr>
            <a:normAutofit/>
          </a:bodyPr>
          <a:lstStyle/>
          <a:p>
            <a:pPr>
              <a:buNone/>
            </a:pPr>
            <a:r>
              <a:rPr lang="el-GR" sz="2200" b="1" dirty="0"/>
              <a:t>Κατασκευή της φυσικής κυβικής </a:t>
            </a:r>
            <a:r>
              <a:rPr lang="en-US" sz="2200" b="1" dirty="0" err="1"/>
              <a:t>spline</a:t>
            </a:r>
            <a:r>
              <a:rPr lang="en-US" sz="2200" b="1" dirty="0"/>
              <a:t> </a:t>
            </a:r>
            <a:r>
              <a:rPr lang="el-GR" sz="2200" b="1" dirty="0"/>
              <a:t>συνάρτησης</a:t>
            </a:r>
          </a:p>
          <a:p>
            <a:r>
              <a:rPr lang="el-GR" sz="2200" dirty="0"/>
              <a:t>Οι συντελεστές      δίνονται από τις παρακάτω σχέσεις:</a:t>
            </a:r>
          </a:p>
          <a:p>
            <a:endParaRPr lang="el-GR" sz="2200" dirty="0"/>
          </a:p>
          <a:p>
            <a:endParaRPr lang="el-GR" sz="2200" dirty="0"/>
          </a:p>
          <a:p>
            <a:pPr>
              <a:buNone/>
            </a:pPr>
            <a:endParaRPr lang="el-GR" sz="2200" dirty="0"/>
          </a:p>
          <a:p>
            <a:endParaRPr lang="el-GR" sz="2200" dirty="0"/>
          </a:p>
          <a:p>
            <a:r>
              <a:rPr lang="el-GR" sz="2200" dirty="0"/>
              <a:t>Οι συντελεστές      δίνονται από τις παρακάτω σχέσεις:</a:t>
            </a:r>
          </a:p>
          <a:p>
            <a:endParaRPr lang="el-GR" sz="2200" dirty="0"/>
          </a:p>
          <a:p>
            <a:endParaRPr lang="el-GR" sz="2200" dirty="0"/>
          </a:p>
        </p:txBody>
      </p:sp>
      <p:graphicFrame>
        <p:nvGraphicFramePr>
          <p:cNvPr id="81921" name="Object 1"/>
          <p:cNvGraphicFramePr>
            <a:graphicFrameLocks noChangeAspect="1"/>
          </p:cNvGraphicFramePr>
          <p:nvPr/>
        </p:nvGraphicFramePr>
        <p:xfrm>
          <a:off x="2673324" y="1858941"/>
          <a:ext cx="252413" cy="412750"/>
        </p:xfrm>
        <a:graphic>
          <a:graphicData uri="http://schemas.openxmlformats.org/presentationml/2006/ole">
            <mc:AlternateContent xmlns:mc="http://schemas.openxmlformats.org/markup-compatibility/2006">
              <mc:Choice xmlns:v="urn:schemas-microsoft-com:vml" Requires="v">
                <p:oleObj name="Equation" r:id="rId2" imgW="139680" imgH="228600" progId="Equation.DSMT4">
                  <p:embed/>
                </p:oleObj>
              </mc:Choice>
              <mc:Fallback>
                <p:oleObj name="Equation" r:id="rId2" imgW="139680" imgH="2286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73324" y="1858941"/>
                        <a:ext cx="252413"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1922" name="Object 2"/>
          <p:cNvGraphicFramePr>
            <a:graphicFrameLocks noChangeAspect="1"/>
          </p:cNvGraphicFramePr>
          <p:nvPr/>
        </p:nvGraphicFramePr>
        <p:xfrm>
          <a:off x="708819" y="2662227"/>
          <a:ext cx="7726363" cy="777875"/>
        </p:xfrm>
        <a:graphic>
          <a:graphicData uri="http://schemas.openxmlformats.org/presentationml/2006/ole">
            <mc:AlternateContent xmlns:mc="http://schemas.openxmlformats.org/markup-compatibility/2006">
              <mc:Choice xmlns:v="urn:schemas-microsoft-com:vml" Requires="v">
                <p:oleObj name="Equation" r:id="rId4" imgW="4292280" imgH="431640" progId="Equation.DSMT4">
                  <p:embed/>
                </p:oleObj>
              </mc:Choice>
              <mc:Fallback>
                <p:oleObj name="Equation" r:id="rId4" imgW="4292280" imgH="43164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8819" y="2662227"/>
                        <a:ext cx="7726363"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1923" name="Object 3"/>
          <p:cNvGraphicFramePr>
            <a:graphicFrameLocks noChangeAspect="1"/>
          </p:cNvGraphicFramePr>
          <p:nvPr/>
        </p:nvGraphicFramePr>
        <p:xfrm>
          <a:off x="2673324" y="3856049"/>
          <a:ext cx="274638" cy="412750"/>
        </p:xfrm>
        <a:graphic>
          <a:graphicData uri="http://schemas.openxmlformats.org/presentationml/2006/ole">
            <mc:AlternateContent xmlns:mc="http://schemas.openxmlformats.org/markup-compatibility/2006">
              <mc:Choice xmlns:v="urn:schemas-microsoft-com:vml" Requires="v">
                <p:oleObj name="Equation" r:id="rId6" imgW="152280" imgH="228600" progId="Equation.DSMT4">
                  <p:embed/>
                </p:oleObj>
              </mc:Choice>
              <mc:Fallback>
                <p:oleObj name="Equation" r:id="rId6" imgW="152280" imgH="22860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73324" y="3856049"/>
                        <a:ext cx="274638"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1924" name="Object 4"/>
          <p:cNvGraphicFramePr>
            <a:graphicFrameLocks noChangeAspect="1"/>
          </p:cNvGraphicFramePr>
          <p:nvPr/>
        </p:nvGraphicFramePr>
        <p:xfrm>
          <a:off x="2525713" y="4633929"/>
          <a:ext cx="4092575" cy="777875"/>
        </p:xfrm>
        <a:graphic>
          <a:graphicData uri="http://schemas.openxmlformats.org/presentationml/2006/ole">
            <mc:AlternateContent xmlns:mc="http://schemas.openxmlformats.org/markup-compatibility/2006">
              <mc:Choice xmlns:v="urn:schemas-microsoft-com:vml" Requires="v">
                <p:oleObj name="Equation" r:id="rId8" imgW="2273040" imgH="431640" progId="Equation.DSMT4">
                  <p:embed/>
                </p:oleObj>
              </mc:Choice>
              <mc:Fallback>
                <p:oleObj name="Equation" r:id="rId8" imgW="2273040" imgH="431640" progId="Equation.DSMT4">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25713" y="4633929"/>
                        <a:ext cx="4092575"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Φαινόμενο του </a:t>
            </a:r>
            <a:r>
              <a:rPr lang="en-US" dirty="0" err="1"/>
              <a:t>Runge</a:t>
            </a:r>
            <a:r>
              <a:rPr lang="en-US" dirty="0"/>
              <a:t> </a:t>
            </a:r>
            <a:r>
              <a:rPr lang="el-GR" dirty="0"/>
              <a:t>και συναρτήσεις </a:t>
            </a:r>
            <a:r>
              <a:rPr lang="en-US" dirty="0" err="1"/>
              <a:t>splines</a:t>
            </a:r>
            <a:endParaRPr lang="el-GR" dirty="0"/>
          </a:p>
        </p:txBody>
      </p:sp>
      <p:sp>
        <p:nvSpPr>
          <p:cNvPr id="3" name="2 - Θέση περιεχομένου"/>
          <p:cNvSpPr>
            <a:spLocks noGrp="1"/>
          </p:cNvSpPr>
          <p:nvPr>
            <p:ph idx="1"/>
          </p:nvPr>
        </p:nvSpPr>
        <p:spPr>
          <a:xfrm>
            <a:off x="457200" y="1420784"/>
            <a:ext cx="8229600" cy="4748400"/>
          </a:xfrm>
        </p:spPr>
        <p:txBody>
          <a:bodyPr>
            <a:normAutofit/>
          </a:bodyPr>
          <a:lstStyle/>
          <a:p>
            <a:r>
              <a:rPr lang="el-GR" sz="2200" dirty="0"/>
              <a:t>Οι συντελεστές                                   προκύπτουν από την επίλυση του γραμμικού συστήματος:</a:t>
            </a:r>
          </a:p>
          <a:p>
            <a:pPr>
              <a:buNone/>
            </a:pPr>
            <a:endParaRPr lang="el-GR" sz="2200" dirty="0"/>
          </a:p>
          <a:p>
            <a:pPr>
              <a:spcBef>
                <a:spcPts val="1200"/>
              </a:spcBef>
              <a:buNone/>
            </a:pPr>
            <a:r>
              <a:rPr lang="el-GR" sz="2200" dirty="0"/>
              <a:t>	όπου το μητρώο      είναι </a:t>
            </a:r>
            <a:r>
              <a:rPr lang="el-GR" sz="2200" dirty="0" err="1"/>
              <a:t>τριδιαγώνιο</a:t>
            </a:r>
            <a:r>
              <a:rPr lang="el-GR" sz="2200" dirty="0"/>
              <a:t>:</a:t>
            </a:r>
          </a:p>
          <a:p>
            <a:endParaRPr lang="el-GR" sz="2200" dirty="0"/>
          </a:p>
        </p:txBody>
      </p:sp>
      <p:graphicFrame>
        <p:nvGraphicFramePr>
          <p:cNvPr id="88066" name="Object 2"/>
          <p:cNvGraphicFramePr>
            <a:graphicFrameLocks noChangeAspect="1"/>
          </p:cNvGraphicFramePr>
          <p:nvPr/>
        </p:nvGraphicFramePr>
        <p:xfrm>
          <a:off x="2686972" y="1425216"/>
          <a:ext cx="2079625" cy="457200"/>
        </p:xfrm>
        <a:graphic>
          <a:graphicData uri="http://schemas.openxmlformats.org/presentationml/2006/ole">
            <mc:AlternateContent xmlns:mc="http://schemas.openxmlformats.org/markup-compatibility/2006">
              <mc:Choice xmlns:v="urn:schemas-microsoft-com:vml" Requires="v">
                <p:oleObj name="Equation" r:id="rId2" imgW="1155600" imgH="253800" progId="Equation.DSMT4">
                  <p:embed/>
                </p:oleObj>
              </mc:Choice>
              <mc:Fallback>
                <p:oleObj name="Equation" r:id="rId2" imgW="1155600" imgH="2538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6972" y="1425216"/>
                        <a:ext cx="20796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8067" name="Object 3"/>
          <p:cNvGraphicFramePr>
            <a:graphicFrameLocks noChangeAspect="1"/>
          </p:cNvGraphicFramePr>
          <p:nvPr/>
        </p:nvGraphicFramePr>
        <p:xfrm>
          <a:off x="3840163" y="2214563"/>
          <a:ext cx="1463675" cy="458787"/>
        </p:xfrm>
        <a:graphic>
          <a:graphicData uri="http://schemas.openxmlformats.org/presentationml/2006/ole">
            <mc:AlternateContent xmlns:mc="http://schemas.openxmlformats.org/markup-compatibility/2006">
              <mc:Choice xmlns:v="urn:schemas-microsoft-com:vml" Requires="v">
                <p:oleObj name="Equation" r:id="rId4" imgW="812520" imgH="253800" progId="Equation.DSMT4">
                  <p:embed/>
                </p:oleObj>
              </mc:Choice>
              <mc:Fallback>
                <p:oleObj name="Equation" r:id="rId4" imgW="812520" imgH="2538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40163" y="2214563"/>
                        <a:ext cx="1463675" cy="458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8068" name="Object 4"/>
          <p:cNvGraphicFramePr>
            <a:graphicFrameLocks noChangeAspect="1"/>
          </p:cNvGraphicFramePr>
          <p:nvPr/>
        </p:nvGraphicFramePr>
        <p:xfrm>
          <a:off x="2797154" y="2684737"/>
          <a:ext cx="277813" cy="300038"/>
        </p:xfrm>
        <a:graphic>
          <a:graphicData uri="http://schemas.openxmlformats.org/presentationml/2006/ole">
            <mc:AlternateContent xmlns:mc="http://schemas.openxmlformats.org/markup-compatibility/2006">
              <mc:Choice xmlns:v="urn:schemas-microsoft-com:vml" Requires="v">
                <p:oleObj name="Equation" r:id="rId6" imgW="152280" imgH="164880" progId="Equation.DSMT4">
                  <p:embed/>
                </p:oleObj>
              </mc:Choice>
              <mc:Fallback>
                <p:oleObj name="Equation" r:id="rId6" imgW="152280" imgH="16488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97154" y="2684737"/>
                        <a:ext cx="277813" cy="30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8069" name="Object 5"/>
          <p:cNvGraphicFramePr>
            <a:graphicFrameLocks noChangeAspect="1"/>
          </p:cNvGraphicFramePr>
          <p:nvPr>
            <p:extLst>
              <p:ext uri="{D42A27DB-BD31-4B8C-83A1-F6EECF244321}">
                <p14:modId xmlns:p14="http://schemas.microsoft.com/office/powerpoint/2010/main" val="920606072"/>
              </p:ext>
            </p:extLst>
          </p:nvPr>
        </p:nvGraphicFramePr>
        <p:xfrm>
          <a:off x="1531938" y="3297238"/>
          <a:ext cx="6081712" cy="2468562"/>
        </p:xfrm>
        <a:graphic>
          <a:graphicData uri="http://schemas.openxmlformats.org/presentationml/2006/ole">
            <mc:AlternateContent xmlns:mc="http://schemas.openxmlformats.org/markup-compatibility/2006">
              <mc:Choice xmlns:v="urn:schemas-microsoft-com:vml" Requires="v">
                <p:oleObj name="Equation" r:id="rId8" imgW="3377880" imgH="1371600" progId="Equation.DSMT4">
                  <p:embed/>
                </p:oleObj>
              </mc:Choice>
              <mc:Fallback>
                <p:oleObj name="Equation" r:id="rId8" imgW="3377880" imgH="1371600" progId="Equation.DSMT4">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31938" y="3297238"/>
                        <a:ext cx="6081712" cy="2468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Φαινόμενο του </a:t>
            </a:r>
            <a:r>
              <a:rPr lang="en-US" dirty="0" err="1"/>
              <a:t>Runge</a:t>
            </a:r>
            <a:r>
              <a:rPr lang="en-US" dirty="0"/>
              <a:t> </a:t>
            </a:r>
            <a:r>
              <a:rPr lang="el-GR" dirty="0"/>
              <a:t>και συναρτήσεις </a:t>
            </a:r>
            <a:r>
              <a:rPr lang="en-US" dirty="0" err="1"/>
              <a:t>splines</a:t>
            </a:r>
            <a:endParaRPr lang="el-GR" dirty="0"/>
          </a:p>
        </p:txBody>
      </p:sp>
      <p:sp>
        <p:nvSpPr>
          <p:cNvPr id="3" name="2 - Θέση περιεχομένου"/>
          <p:cNvSpPr>
            <a:spLocks noGrp="1"/>
          </p:cNvSpPr>
          <p:nvPr>
            <p:ph idx="1"/>
          </p:nvPr>
        </p:nvSpPr>
        <p:spPr/>
        <p:txBody>
          <a:bodyPr>
            <a:normAutofit/>
          </a:bodyPr>
          <a:lstStyle/>
          <a:p>
            <a:r>
              <a:rPr lang="el-GR" sz="2200" dirty="0"/>
              <a:t>Το διάνυσμα των αγνώστων     και το διάνυσμα των σταθερών όρων      δίνονται ως εξής:</a:t>
            </a:r>
          </a:p>
          <a:p>
            <a:endParaRPr lang="el-GR" sz="2200" dirty="0"/>
          </a:p>
          <a:p>
            <a:endParaRPr lang="el-GR" sz="2200" dirty="0"/>
          </a:p>
          <a:p>
            <a:endParaRPr lang="el-GR" sz="2200" dirty="0"/>
          </a:p>
          <a:p>
            <a:endParaRPr lang="el-GR" sz="2200" dirty="0"/>
          </a:p>
          <a:p>
            <a:endParaRPr lang="el-GR" sz="2200" dirty="0"/>
          </a:p>
          <a:p>
            <a:endParaRPr lang="el-GR" sz="2200" dirty="0"/>
          </a:p>
          <a:p>
            <a:pPr>
              <a:spcBef>
                <a:spcPts val="3000"/>
              </a:spcBef>
              <a:buNone/>
            </a:pPr>
            <a:r>
              <a:rPr lang="el-GR" sz="2200" dirty="0"/>
              <a:t>	όπου ισχύει ότι</a:t>
            </a:r>
          </a:p>
          <a:p>
            <a:pPr>
              <a:spcBef>
                <a:spcPts val="1200"/>
              </a:spcBef>
            </a:pPr>
            <a:r>
              <a:rPr lang="el-GR" sz="2200" dirty="0"/>
              <a:t>Το παραπάνω σύστημα των γραμμικών εξισώσεων μπορεί να επιλυθεί εφαρμόζοντας, για παράδειγμα, την απαλοιφή του </a:t>
            </a:r>
            <a:r>
              <a:rPr lang="en-US" sz="2200" dirty="0"/>
              <a:t>Gauss.</a:t>
            </a:r>
          </a:p>
          <a:p>
            <a:endParaRPr lang="el-GR" sz="2200" dirty="0"/>
          </a:p>
        </p:txBody>
      </p:sp>
      <p:graphicFrame>
        <p:nvGraphicFramePr>
          <p:cNvPr id="89090" name="Object 2"/>
          <p:cNvGraphicFramePr>
            <a:graphicFrameLocks noChangeAspect="1"/>
          </p:cNvGraphicFramePr>
          <p:nvPr/>
        </p:nvGraphicFramePr>
        <p:xfrm>
          <a:off x="4111621" y="1534755"/>
          <a:ext cx="204788" cy="250825"/>
        </p:xfrm>
        <a:graphic>
          <a:graphicData uri="http://schemas.openxmlformats.org/presentationml/2006/ole">
            <mc:AlternateContent xmlns:mc="http://schemas.openxmlformats.org/markup-compatibility/2006">
              <mc:Choice xmlns:v="urn:schemas-microsoft-com:vml" Requires="v">
                <p:oleObj name="Equation" r:id="rId2" imgW="114120" imgH="139680" progId="Equation.DSMT4">
                  <p:embed/>
                </p:oleObj>
              </mc:Choice>
              <mc:Fallback>
                <p:oleObj name="Equation" r:id="rId2" imgW="114120" imgH="13968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1621" y="1534755"/>
                        <a:ext cx="204788" cy="25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9091" name="Object 3"/>
          <p:cNvGraphicFramePr>
            <a:graphicFrameLocks noChangeAspect="1"/>
          </p:cNvGraphicFramePr>
          <p:nvPr/>
        </p:nvGraphicFramePr>
        <p:xfrm>
          <a:off x="1577934" y="1850386"/>
          <a:ext cx="228600" cy="296862"/>
        </p:xfrm>
        <a:graphic>
          <a:graphicData uri="http://schemas.openxmlformats.org/presentationml/2006/ole">
            <mc:AlternateContent xmlns:mc="http://schemas.openxmlformats.org/markup-compatibility/2006">
              <mc:Choice xmlns:v="urn:schemas-microsoft-com:vml" Requires="v">
                <p:oleObj name="Equation" r:id="rId4" imgW="126720" imgH="164880" progId="Equation.DSMT4">
                  <p:embed/>
                </p:oleObj>
              </mc:Choice>
              <mc:Fallback>
                <p:oleObj name="Equation" r:id="rId4" imgW="126720" imgH="16488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77934" y="1850386"/>
                        <a:ext cx="228600" cy="296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9092" name="Object 4"/>
          <p:cNvGraphicFramePr>
            <a:graphicFrameLocks noChangeAspect="1"/>
          </p:cNvGraphicFramePr>
          <p:nvPr/>
        </p:nvGraphicFramePr>
        <p:xfrm>
          <a:off x="1504908" y="2114532"/>
          <a:ext cx="6056313" cy="2879725"/>
        </p:xfrm>
        <a:graphic>
          <a:graphicData uri="http://schemas.openxmlformats.org/presentationml/2006/ole">
            <mc:AlternateContent xmlns:mc="http://schemas.openxmlformats.org/markup-compatibility/2006">
              <mc:Choice xmlns:v="urn:schemas-microsoft-com:vml" Requires="v">
                <p:oleObj name="Equation" r:id="rId6" imgW="3365280" imgH="1600200" progId="Equation.DSMT4">
                  <p:embed/>
                </p:oleObj>
              </mc:Choice>
              <mc:Fallback>
                <p:oleObj name="Equation" r:id="rId6" imgW="3365280" imgH="160020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04908" y="2114532"/>
                        <a:ext cx="6056313" cy="287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9093" name="Object 5"/>
          <p:cNvGraphicFramePr>
            <a:graphicFrameLocks noChangeAspect="1"/>
          </p:cNvGraphicFramePr>
          <p:nvPr/>
        </p:nvGraphicFramePr>
        <p:xfrm>
          <a:off x="2709837" y="4908884"/>
          <a:ext cx="1892300" cy="409575"/>
        </p:xfrm>
        <a:graphic>
          <a:graphicData uri="http://schemas.openxmlformats.org/presentationml/2006/ole">
            <mc:AlternateContent xmlns:mc="http://schemas.openxmlformats.org/markup-compatibility/2006">
              <mc:Choice xmlns:v="urn:schemas-microsoft-com:vml" Requires="v">
                <p:oleObj name="Equation" r:id="rId8" imgW="1054080" imgH="228600" progId="Equation.DSMT4">
                  <p:embed/>
                </p:oleObj>
              </mc:Choice>
              <mc:Fallback>
                <p:oleObj name="Equation" r:id="rId8" imgW="1054080" imgH="228600" progId="Equation.DSMT4">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09837" y="4908884"/>
                        <a:ext cx="1892300"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Φαινόμενο του </a:t>
            </a:r>
            <a:r>
              <a:rPr lang="en-US" dirty="0" err="1"/>
              <a:t>Runge</a:t>
            </a:r>
            <a:r>
              <a:rPr lang="en-US" dirty="0"/>
              <a:t> </a:t>
            </a:r>
            <a:r>
              <a:rPr lang="el-GR" dirty="0"/>
              <a:t>και συναρτήσεις </a:t>
            </a:r>
            <a:r>
              <a:rPr lang="en-US" dirty="0" err="1"/>
              <a:t>splines</a:t>
            </a:r>
            <a:endParaRPr lang="el-GR" dirty="0"/>
          </a:p>
        </p:txBody>
      </p:sp>
      <p:sp>
        <p:nvSpPr>
          <p:cNvPr id="3" name="2 - Θέση περιεχομένου"/>
          <p:cNvSpPr>
            <a:spLocks noGrp="1"/>
          </p:cNvSpPr>
          <p:nvPr>
            <p:ph idx="1"/>
          </p:nvPr>
        </p:nvSpPr>
        <p:spPr/>
        <p:txBody>
          <a:bodyPr>
            <a:normAutofit/>
          </a:bodyPr>
          <a:lstStyle/>
          <a:p>
            <a:pPr>
              <a:buNone/>
            </a:pPr>
            <a:r>
              <a:rPr lang="el-GR" sz="2200" b="1" dirty="0"/>
              <a:t>Κατασκευή της φυσικής κυβικής </a:t>
            </a:r>
            <a:r>
              <a:rPr lang="en-US" sz="2200" b="1" dirty="0" err="1"/>
              <a:t>spline</a:t>
            </a:r>
            <a:r>
              <a:rPr lang="en-US" sz="2200" b="1" dirty="0"/>
              <a:t> </a:t>
            </a:r>
            <a:r>
              <a:rPr lang="el-GR" sz="2200" b="1" dirty="0"/>
              <a:t>συνάρτησης</a:t>
            </a:r>
          </a:p>
          <a:p>
            <a:r>
              <a:rPr lang="el-GR" sz="2200" dirty="0"/>
              <a:t>Η μέθοδος αυτή επιλύει ικανοποιητικά το σύστημα                διότι το μητρώο      των συντελεστών των αγνώστων είναι </a:t>
            </a:r>
            <a:r>
              <a:rPr lang="el-GR" sz="2200" dirty="0" err="1"/>
              <a:t>τριδιαγώνιο</a:t>
            </a:r>
            <a:r>
              <a:rPr lang="el-GR" sz="2200" dirty="0"/>
              <a:t> και έχει διαγώνια κυριαρχία.</a:t>
            </a:r>
          </a:p>
          <a:p>
            <a:pPr>
              <a:spcBef>
                <a:spcPts val="2400"/>
              </a:spcBef>
            </a:pPr>
            <a:r>
              <a:rPr lang="el-GR" sz="2200" b="1" dirty="0"/>
              <a:t>Παρατήρηση  </a:t>
            </a:r>
            <a:r>
              <a:rPr lang="el-GR" sz="2200" dirty="0"/>
              <a:t>Μπορεί να δειχθεί ότι ο δείκτης κατάστασης του τετραγωνικού και ομαλού μητρώου                             είναι μικρός για κάθε λογική επιλογή των σημείων διαμερισμού και, επομένως το σύστημα              είναι ευσταθές.</a:t>
            </a:r>
          </a:p>
        </p:txBody>
      </p:sp>
      <p:graphicFrame>
        <p:nvGraphicFramePr>
          <p:cNvPr id="80899" name="Object 3"/>
          <p:cNvGraphicFramePr>
            <a:graphicFrameLocks noChangeAspect="1"/>
          </p:cNvGraphicFramePr>
          <p:nvPr/>
        </p:nvGraphicFramePr>
        <p:xfrm>
          <a:off x="6783430" y="1877020"/>
          <a:ext cx="892175" cy="366713"/>
        </p:xfrm>
        <a:graphic>
          <a:graphicData uri="http://schemas.openxmlformats.org/presentationml/2006/ole">
            <mc:AlternateContent xmlns:mc="http://schemas.openxmlformats.org/markup-compatibility/2006">
              <mc:Choice xmlns:v="urn:schemas-microsoft-com:vml" Requires="v">
                <p:oleObj name="Equation" r:id="rId2" imgW="495000" imgH="203040" progId="Equation.DSMT4">
                  <p:embed/>
                </p:oleObj>
              </mc:Choice>
              <mc:Fallback>
                <p:oleObj name="Equation" r:id="rId2" imgW="495000" imgH="20304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3430" y="1877020"/>
                        <a:ext cx="8921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0900" name="Object 4"/>
          <p:cNvGraphicFramePr>
            <a:graphicFrameLocks noChangeAspect="1"/>
          </p:cNvGraphicFramePr>
          <p:nvPr/>
        </p:nvGraphicFramePr>
        <p:xfrm>
          <a:off x="2139920" y="2201206"/>
          <a:ext cx="277813" cy="300038"/>
        </p:xfrm>
        <a:graphic>
          <a:graphicData uri="http://schemas.openxmlformats.org/presentationml/2006/ole">
            <mc:AlternateContent xmlns:mc="http://schemas.openxmlformats.org/markup-compatibility/2006">
              <mc:Choice xmlns:v="urn:schemas-microsoft-com:vml" Requires="v">
                <p:oleObj name="Equation" r:id="rId4" imgW="152280" imgH="164880" progId="Equation.DSMT4">
                  <p:embed/>
                </p:oleObj>
              </mc:Choice>
              <mc:Fallback>
                <p:oleObj name="Equation" r:id="rId4" imgW="152280" imgH="16488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9920" y="2201206"/>
                        <a:ext cx="277813" cy="30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0901" name="Object 5"/>
          <p:cNvGraphicFramePr>
            <a:graphicFrameLocks noChangeAspect="1"/>
          </p:cNvGraphicFramePr>
          <p:nvPr/>
        </p:nvGraphicFramePr>
        <p:xfrm>
          <a:off x="4949878" y="3473765"/>
          <a:ext cx="1781175" cy="457200"/>
        </p:xfrm>
        <a:graphic>
          <a:graphicData uri="http://schemas.openxmlformats.org/presentationml/2006/ole">
            <mc:AlternateContent xmlns:mc="http://schemas.openxmlformats.org/markup-compatibility/2006">
              <mc:Choice xmlns:v="urn:schemas-microsoft-com:vml" Requires="v">
                <p:oleObj name="Equation" r:id="rId6" imgW="990360" imgH="253800" progId="Equation.DSMT4">
                  <p:embed/>
                </p:oleObj>
              </mc:Choice>
              <mc:Fallback>
                <p:oleObj name="Equation" r:id="rId6" imgW="990360" imgH="25380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49878" y="3473765"/>
                        <a:ext cx="17811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0902" name="Object 6"/>
          <p:cNvGraphicFramePr>
            <a:graphicFrameLocks noChangeAspect="1"/>
          </p:cNvGraphicFramePr>
          <p:nvPr/>
        </p:nvGraphicFramePr>
        <p:xfrm>
          <a:off x="1933242" y="4182125"/>
          <a:ext cx="822325" cy="366712"/>
        </p:xfrm>
        <a:graphic>
          <a:graphicData uri="http://schemas.openxmlformats.org/presentationml/2006/ole">
            <mc:AlternateContent xmlns:mc="http://schemas.openxmlformats.org/markup-compatibility/2006">
              <mc:Choice xmlns:v="urn:schemas-microsoft-com:vml" Requires="v">
                <p:oleObj name="Equation" r:id="rId8" imgW="457200" imgH="203040" progId="Equation.DSMT4">
                  <p:embed/>
                </p:oleObj>
              </mc:Choice>
              <mc:Fallback>
                <p:oleObj name="Equation" r:id="rId8" imgW="457200" imgH="203040" progId="Equation.DSMT4">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33242" y="4182125"/>
                        <a:ext cx="8223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Φαινόμενο του </a:t>
            </a:r>
            <a:r>
              <a:rPr lang="en-US" dirty="0" err="1"/>
              <a:t>Runge</a:t>
            </a:r>
            <a:r>
              <a:rPr lang="en-US" dirty="0"/>
              <a:t> </a:t>
            </a:r>
            <a:r>
              <a:rPr lang="el-GR" dirty="0"/>
              <a:t>και συναρτήσεις </a:t>
            </a:r>
            <a:r>
              <a:rPr lang="en-US" dirty="0" err="1"/>
              <a:t>splines</a:t>
            </a:r>
            <a:endParaRPr lang="el-GR" dirty="0"/>
          </a:p>
        </p:txBody>
      </p:sp>
      <p:sp>
        <p:nvSpPr>
          <p:cNvPr id="3" name="2 - Θέση περιεχομένου"/>
          <p:cNvSpPr>
            <a:spLocks noGrp="1"/>
          </p:cNvSpPr>
          <p:nvPr>
            <p:ph idx="1"/>
          </p:nvPr>
        </p:nvSpPr>
        <p:spPr/>
        <p:txBody>
          <a:bodyPr>
            <a:normAutofit/>
          </a:bodyPr>
          <a:lstStyle/>
          <a:p>
            <a:pPr>
              <a:buNone/>
            </a:pPr>
            <a:r>
              <a:rPr lang="el-GR" sz="2200" b="1" dirty="0"/>
              <a:t>Κατασκευή της φυσικής κυβικής </a:t>
            </a:r>
            <a:r>
              <a:rPr lang="en-US" sz="2200" b="1" dirty="0" err="1"/>
              <a:t>spline</a:t>
            </a:r>
            <a:r>
              <a:rPr lang="en-US" sz="2200" b="1" dirty="0"/>
              <a:t> </a:t>
            </a:r>
            <a:r>
              <a:rPr lang="el-GR" sz="2200" b="1" dirty="0"/>
              <a:t>συνάρτησης</a:t>
            </a:r>
          </a:p>
          <a:p>
            <a:pPr>
              <a:buNone/>
            </a:pPr>
            <a:r>
              <a:rPr lang="el-GR" sz="2200" b="1" dirty="0"/>
              <a:t>Παρατήρηση</a:t>
            </a:r>
          </a:p>
          <a:p>
            <a:r>
              <a:rPr lang="el-GR" sz="2200" dirty="0"/>
              <a:t>Οι κυβικές συναρτήσεις </a:t>
            </a:r>
            <a:r>
              <a:rPr lang="en-US" sz="2200" dirty="0" err="1"/>
              <a:t>splines</a:t>
            </a:r>
            <a:r>
              <a:rPr lang="en-US" sz="2200" dirty="0"/>
              <a:t> </a:t>
            </a:r>
            <a:r>
              <a:rPr lang="el-GR" sz="2200" dirty="0"/>
              <a:t>γενικά προσεγγίζουν καλύτερα την άγνωστη συνάρτηση από ότι ένα πολυώνυμο μεγάλου βαθμού.</a:t>
            </a:r>
          </a:p>
          <a:p>
            <a:pPr>
              <a:spcBef>
                <a:spcPts val="1200"/>
              </a:spcBef>
            </a:pPr>
            <a:r>
              <a:rPr lang="el-GR" sz="2200" dirty="0"/>
              <a:t>Επίσης, οι συναρτήσεις αυτές αποφεύγουν τις έντονες ταλαντώσεις που παρουσιάζει ένα πολυώνυμο μεγάλου βαθμού.</a:t>
            </a:r>
          </a:p>
          <a:p>
            <a:pPr>
              <a:spcBef>
                <a:spcPts val="1200"/>
              </a:spcBef>
            </a:pPr>
            <a:r>
              <a:rPr lang="el-GR" sz="2200" dirty="0"/>
              <a:t>Στην πράξη, η προσέγγιση συναρτήσεων γίνεται αποκλειστικά με χρήση συναρτήσεων </a:t>
            </a:r>
            <a:r>
              <a:rPr lang="en-US" sz="2200" dirty="0" err="1"/>
              <a:t>splines</a:t>
            </a:r>
            <a:r>
              <a:rPr lang="en-US" sz="2200" dirty="0"/>
              <a:t>.</a:t>
            </a:r>
          </a:p>
          <a:p>
            <a:pPr>
              <a:spcBef>
                <a:spcPts val="1200"/>
              </a:spcBef>
            </a:pPr>
            <a:r>
              <a:rPr lang="el-GR" sz="2200" dirty="0"/>
              <a:t>Όμως, η πολυωνυμική παρεμβολή παρουσιάζει ενδιαφέρον γιατί έχει πολλές εφαρμογές όπως, για παράδειγμα, στη δημιουργία αποδοτικών κανόνων αριθμητικής </a:t>
            </a:r>
            <a:r>
              <a:rPr lang="el-GR" sz="2200" dirty="0" err="1"/>
              <a:t>παραγώγισης</a:t>
            </a:r>
            <a:r>
              <a:rPr lang="el-GR" sz="2200" dirty="0"/>
              <a:t> και αριθμητικής ολοκλήρωσης.</a:t>
            </a:r>
            <a:r>
              <a:rPr lang="en-US" sz="2200" dirty="0"/>
              <a:t> </a:t>
            </a:r>
            <a:endParaRPr lang="el-GR" sz="22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Παρεμβολή και </a:t>
            </a:r>
            <a:r>
              <a:rPr lang="el-GR" dirty="0" err="1"/>
              <a:t>πολυωνυμική</a:t>
            </a:r>
            <a:r>
              <a:rPr lang="el-GR" dirty="0"/>
              <a:t> παρεμβολή</a:t>
            </a:r>
          </a:p>
        </p:txBody>
      </p:sp>
      <p:sp>
        <p:nvSpPr>
          <p:cNvPr id="3" name="2 - Θέση περιεχομένου"/>
          <p:cNvSpPr>
            <a:spLocks noGrp="1"/>
          </p:cNvSpPr>
          <p:nvPr>
            <p:ph idx="1"/>
          </p:nvPr>
        </p:nvSpPr>
        <p:spPr>
          <a:xfrm>
            <a:off x="457200" y="1420784"/>
            <a:ext cx="8229600" cy="4748400"/>
          </a:xfrm>
        </p:spPr>
        <p:txBody>
          <a:bodyPr>
            <a:normAutofit/>
          </a:bodyPr>
          <a:lstStyle/>
          <a:p>
            <a:pPr>
              <a:buNone/>
            </a:pPr>
            <a:r>
              <a:rPr lang="el-GR" sz="2200" b="1" dirty="0"/>
              <a:t>Απόδειξη: </a:t>
            </a:r>
          </a:p>
          <a:p>
            <a:r>
              <a:rPr lang="el-GR" sz="2200" dirty="0"/>
              <a:t>Υπάρχει και πάντα ορίζεται ένα πολυώνυμο παρεμβολής             το πολύ     βαθμού. </a:t>
            </a:r>
          </a:p>
          <a:p>
            <a:pPr>
              <a:spcBef>
                <a:spcPts val="1200"/>
              </a:spcBef>
            </a:pPr>
            <a:r>
              <a:rPr lang="el-GR" sz="2200" dirty="0"/>
              <a:t>Έστω ότι            είναι ένα άλλο πολυώνυμο το πολύ     βαθμού που ικανοποιεί και αυτό τις σχέσεις:</a:t>
            </a:r>
          </a:p>
          <a:p>
            <a:pPr>
              <a:spcBef>
                <a:spcPts val="1200"/>
              </a:spcBef>
              <a:buNone/>
            </a:pPr>
            <a:endParaRPr lang="el-GR" sz="2200" dirty="0"/>
          </a:p>
          <a:p>
            <a:pPr>
              <a:spcBef>
                <a:spcPts val="1800"/>
              </a:spcBef>
            </a:pPr>
            <a:r>
              <a:rPr lang="el-GR" sz="2200" dirty="0"/>
              <a:t>Είναι γνωστό ότι ένα πολυώνυμο βαθμού      με              μηδενικά σημεία είναι </a:t>
            </a:r>
            <a:r>
              <a:rPr lang="el-GR" sz="2200" dirty="0" err="1"/>
              <a:t>ταυτοτικά</a:t>
            </a:r>
            <a:r>
              <a:rPr lang="el-GR" sz="2200" dirty="0"/>
              <a:t> μηδενικό.</a:t>
            </a:r>
          </a:p>
          <a:p>
            <a:pPr>
              <a:spcBef>
                <a:spcPts val="1200"/>
              </a:spcBef>
            </a:pPr>
            <a:r>
              <a:rPr lang="el-GR" sz="2200" dirty="0"/>
              <a:t>Στη συνέχεια θα εξετάσουμε αν το πολυώνυμο                           είναι </a:t>
            </a:r>
            <a:r>
              <a:rPr lang="el-GR" sz="2200" dirty="0" err="1"/>
              <a:t>ταυτοτικά</a:t>
            </a:r>
            <a:r>
              <a:rPr lang="el-GR" sz="2200" dirty="0"/>
              <a:t> μηδενικό. </a:t>
            </a:r>
          </a:p>
        </p:txBody>
      </p:sp>
      <p:graphicFrame>
        <p:nvGraphicFramePr>
          <p:cNvPr id="25601" name="Object 1"/>
          <p:cNvGraphicFramePr>
            <a:graphicFrameLocks noChangeAspect="1"/>
          </p:cNvGraphicFramePr>
          <p:nvPr/>
        </p:nvGraphicFramePr>
        <p:xfrm>
          <a:off x="7409440" y="1833717"/>
          <a:ext cx="709613" cy="458788"/>
        </p:xfrm>
        <a:graphic>
          <a:graphicData uri="http://schemas.openxmlformats.org/presentationml/2006/ole">
            <mc:AlternateContent xmlns:mc="http://schemas.openxmlformats.org/markup-compatibility/2006">
              <mc:Choice xmlns:v="urn:schemas-microsoft-com:vml" Requires="v">
                <p:oleObj name="Equation" r:id="rId2" imgW="393480" imgH="253800" progId="Equation.DSMT4">
                  <p:embed/>
                </p:oleObj>
              </mc:Choice>
              <mc:Fallback>
                <p:oleObj name="Equation" r:id="rId2" imgW="393480" imgH="253800" progId="Equation.DSMT4">
                  <p:embed/>
                  <p:pic>
                    <p:nvPicPr>
                      <p:cNvPr id="0"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09440" y="1833717"/>
                        <a:ext cx="709613" cy="45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602" name="Object 2"/>
          <p:cNvGraphicFramePr>
            <a:graphicFrameLocks noChangeAspect="1"/>
          </p:cNvGraphicFramePr>
          <p:nvPr/>
        </p:nvGraphicFramePr>
        <p:xfrm>
          <a:off x="1499091" y="2271873"/>
          <a:ext cx="230187" cy="252412"/>
        </p:xfrm>
        <a:graphic>
          <a:graphicData uri="http://schemas.openxmlformats.org/presentationml/2006/ole">
            <mc:AlternateContent xmlns:mc="http://schemas.openxmlformats.org/markup-compatibility/2006">
              <mc:Choice xmlns:v="urn:schemas-microsoft-com:vml" Requires="v">
                <p:oleObj name="Equation" r:id="rId4" imgW="126720" imgH="139680" progId="Equation.DSMT4">
                  <p:embed/>
                </p:oleObj>
              </mc:Choice>
              <mc:Fallback>
                <p:oleObj name="Equation" r:id="rId4" imgW="126720" imgH="139680" progId="Equation.DSMT4">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99091" y="2271873"/>
                        <a:ext cx="230187" cy="252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603" name="Object 3"/>
          <p:cNvGraphicFramePr>
            <a:graphicFrameLocks noChangeAspect="1"/>
          </p:cNvGraphicFramePr>
          <p:nvPr/>
        </p:nvGraphicFramePr>
        <p:xfrm>
          <a:off x="1929667" y="2662227"/>
          <a:ext cx="661988" cy="455612"/>
        </p:xfrm>
        <a:graphic>
          <a:graphicData uri="http://schemas.openxmlformats.org/presentationml/2006/ole">
            <mc:AlternateContent xmlns:mc="http://schemas.openxmlformats.org/markup-compatibility/2006">
              <mc:Choice xmlns:v="urn:schemas-microsoft-com:vml" Requires="v">
                <p:oleObj name="Equation" r:id="rId6" imgW="368280" imgH="253800" progId="Equation.DSMT4">
                  <p:embed/>
                </p:oleObj>
              </mc:Choice>
              <mc:Fallback>
                <p:oleObj name="Equation" r:id="rId6" imgW="368280" imgH="253800" progId="Equation.DSMT4">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9667" y="2662227"/>
                        <a:ext cx="661988" cy="455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604" name="Object 4"/>
          <p:cNvGraphicFramePr>
            <a:graphicFrameLocks noChangeAspect="1"/>
          </p:cNvGraphicFramePr>
          <p:nvPr/>
        </p:nvGraphicFramePr>
        <p:xfrm>
          <a:off x="6703869" y="2763655"/>
          <a:ext cx="230187" cy="252413"/>
        </p:xfrm>
        <a:graphic>
          <a:graphicData uri="http://schemas.openxmlformats.org/presentationml/2006/ole">
            <mc:AlternateContent xmlns:mc="http://schemas.openxmlformats.org/markup-compatibility/2006">
              <mc:Choice xmlns:v="urn:schemas-microsoft-com:vml" Requires="v">
                <p:oleObj name="Equation" r:id="rId8" imgW="126720" imgH="139680" progId="Equation.DSMT4">
                  <p:embed/>
                </p:oleObj>
              </mc:Choice>
              <mc:Fallback>
                <p:oleObj name="Equation" r:id="rId8" imgW="126720" imgH="139680" progId="Equation.DSMT4">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3869" y="2763655"/>
                        <a:ext cx="230187" cy="252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605" name="Object 5"/>
          <p:cNvGraphicFramePr>
            <a:graphicFrameLocks noChangeAspect="1"/>
          </p:cNvGraphicFramePr>
          <p:nvPr/>
        </p:nvGraphicFramePr>
        <p:xfrm>
          <a:off x="2481263" y="3502026"/>
          <a:ext cx="4181475" cy="457200"/>
        </p:xfrm>
        <a:graphic>
          <a:graphicData uri="http://schemas.openxmlformats.org/presentationml/2006/ole">
            <mc:AlternateContent xmlns:mc="http://schemas.openxmlformats.org/markup-compatibility/2006">
              <mc:Choice xmlns:v="urn:schemas-microsoft-com:vml" Requires="v">
                <p:oleObj name="Equation" r:id="rId9" imgW="2323800" imgH="253800" progId="Equation.DSMT4">
                  <p:embed/>
                </p:oleObj>
              </mc:Choice>
              <mc:Fallback>
                <p:oleObj name="Equation" r:id="rId9" imgW="2323800" imgH="253800" progId="Equation.DSMT4">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481263" y="3502026"/>
                        <a:ext cx="41814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606" name="Object 6"/>
          <p:cNvGraphicFramePr>
            <a:graphicFrameLocks noChangeAspect="1"/>
          </p:cNvGraphicFramePr>
          <p:nvPr/>
        </p:nvGraphicFramePr>
        <p:xfrm>
          <a:off x="5681504" y="4148503"/>
          <a:ext cx="230188" cy="252413"/>
        </p:xfrm>
        <a:graphic>
          <a:graphicData uri="http://schemas.openxmlformats.org/presentationml/2006/ole">
            <mc:AlternateContent xmlns:mc="http://schemas.openxmlformats.org/markup-compatibility/2006">
              <mc:Choice xmlns:v="urn:schemas-microsoft-com:vml" Requires="v">
                <p:oleObj name="Equation" r:id="rId11" imgW="126720" imgH="139680" progId="Equation.DSMT4">
                  <p:embed/>
                </p:oleObj>
              </mc:Choice>
              <mc:Fallback>
                <p:oleObj name="Equation" r:id="rId11" imgW="126720" imgH="139680" progId="Equation.DSMT4">
                  <p:embed/>
                  <p:pic>
                    <p:nvPicPr>
                      <p:cNvPr id="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81504" y="4148503"/>
                        <a:ext cx="230188" cy="252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607" name="Object 7"/>
          <p:cNvGraphicFramePr>
            <a:graphicFrameLocks noChangeAspect="1"/>
          </p:cNvGraphicFramePr>
          <p:nvPr/>
        </p:nvGraphicFramePr>
        <p:xfrm>
          <a:off x="6350035" y="4041966"/>
          <a:ext cx="777875" cy="457200"/>
        </p:xfrm>
        <a:graphic>
          <a:graphicData uri="http://schemas.openxmlformats.org/presentationml/2006/ole">
            <mc:AlternateContent xmlns:mc="http://schemas.openxmlformats.org/markup-compatibility/2006">
              <mc:Choice xmlns:v="urn:schemas-microsoft-com:vml" Requires="v">
                <p:oleObj name="Equation" r:id="rId12" imgW="431640" imgH="253800" progId="Equation.DSMT4">
                  <p:embed/>
                </p:oleObj>
              </mc:Choice>
              <mc:Fallback>
                <p:oleObj name="Equation" r:id="rId12" imgW="431640" imgH="253800" progId="Equation.DSMT4">
                  <p:embed/>
                  <p:pic>
                    <p:nvPicPr>
                      <p:cNvPr id="0" name="Picture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350035" y="4041966"/>
                        <a:ext cx="777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608" name="Object 8"/>
          <p:cNvGraphicFramePr>
            <a:graphicFrameLocks noChangeAspect="1"/>
          </p:cNvGraphicFramePr>
          <p:nvPr/>
        </p:nvGraphicFramePr>
        <p:xfrm>
          <a:off x="6289192" y="4861650"/>
          <a:ext cx="1644650" cy="457200"/>
        </p:xfrm>
        <a:graphic>
          <a:graphicData uri="http://schemas.openxmlformats.org/presentationml/2006/ole">
            <mc:AlternateContent xmlns:mc="http://schemas.openxmlformats.org/markup-compatibility/2006">
              <mc:Choice xmlns:v="urn:schemas-microsoft-com:vml" Requires="v">
                <p:oleObj name="Equation" r:id="rId14" imgW="914400" imgH="253800" progId="Equation.DSMT4">
                  <p:embed/>
                </p:oleObj>
              </mc:Choice>
              <mc:Fallback>
                <p:oleObj name="Equation" r:id="rId14" imgW="914400" imgH="253800" progId="Equation.DSMT4">
                  <p:embed/>
                  <p:pic>
                    <p:nvPicPr>
                      <p:cNvPr id="0" name="Picture 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289192" y="4861650"/>
                        <a:ext cx="16446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Παρεμβολή και </a:t>
            </a:r>
            <a:r>
              <a:rPr lang="el-GR" dirty="0" err="1"/>
              <a:t>πολυωνυμική</a:t>
            </a:r>
            <a:r>
              <a:rPr lang="el-GR" dirty="0"/>
              <a:t> παρεμβολή</a:t>
            </a:r>
          </a:p>
        </p:txBody>
      </p:sp>
      <p:sp>
        <p:nvSpPr>
          <p:cNvPr id="3" name="2 - Θέση περιεχομένου"/>
          <p:cNvSpPr>
            <a:spLocks noGrp="1"/>
          </p:cNvSpPr>
          <p:nvPr>
            <p:ph idx="1"/>
          </p:nvPr>
        </p:nvSpPr>
        <p:spPr>
          <a:xfrm>
            <a:off x="457200" y="1420784"/>
            <a:ext cx="8229600" cy="4748400"/>
          </a:xfrm>
        </p:spPr>
        <p:txBody>
          <a:bodyPr>
            <a:normAutofit/>
          </a:bodyPr>
          <a:lstStyle/>
          <a:p>
            <a:pPr>
              <a:buNone/>
            </a:pPr>
            <a:r>
              <a:rPr lang="el-GR" sz="2200" b="1" dirty="0"/>
              <a:t>συνέχεια απόδειξης:</a:t>
            </a:r>
          </a:p>
          <a:p>
            <a:r>
              <a:rPr lang="el-GR" sz="2200" dirty="0"/>
              <a:t>Είναι φανερό ότι το πολυώνυμο                            είναι και αυτό το πολύ      βαθμού και μηδενίζεται στα διακεκριμένα              σημεία παρεμβολής                         επειδή:</a:t>
            </a:r>
          </a:p>
          <a:p>
            <a:pPr>
              <a:buNone/>
            </a:pPr>
            <a:endParaRPr lang="el-GR" sz="2200" dirty="0"/>
          </a:p>
          <a:p>
            <a:pPr>
              <a:spcBef>
                <a:spcPts val="3000"/>
              </a:spcBef>
            </a:pPr>
            <a:r>
              <a:rPr lang="el-GR" sz="2200" dirty="0"/>
              <a:t>Επομένως το σχηματιζόμενο πολυώνυμο                            θα μηδενίζεται </a:t>
            </a:r>
            <a:r>
              <a:rPr lang="el-GR" sz="2200" dirty="0" err="1"/>
              <a:t>ταυτοτικά</a:t>
            </a:r>
            <a:r>
              <a:rPr lang="el-GR" sz="2200" dirty="0"/>
              <a:t> και κατά συνέπεια θα ισχύει ότι:</a:t>
            </a:r>
          </a:p>
          <a:p>
            <a:pPr>
              <a:buNone/>
            </a:pPr>
            <a:endParaRPr lang="el-GR" sz="2200" dirty="0"/>
          </a:p>
          <a:p>
            <a:pPr>
              <a:spcBef>
                <a:spcPts val="3000"/>
              </a:spcBef>
            </a:pPr>
            <a:r>
              <a:rPr lang="el-GR" sz="2200" dirty="0"/>
              <a:t>Επομένως, το πολυώνυμο παρεμβολής             είναι μοναδικό.</a:t>
            </a:r>
          </a:p>
        </p:txBody>
      </p:sp>
      <p:graphicFrame>
        <p:nvGraphicFramePr>
          <p:cNvPr id="47106" name="Object 2"/>
          <p:cNvGraphicFramePr>
            <a:graphicFrameLocks noChangeAspect="1"/>
          </p:cNvGraphicFramePr>
          <p:nvPr/>
        </p:nvGraphicFramePr>
        <p:xfrm>
          <a:off x="4609594" y="1822428"/>
          <a:ext cx="1644650" cy="457200"/>
        </p:xfrm>
        <a:graphic>
          <a:graphicData uri="http://schemas.openxmlformats.org/presentationml/2006/ole">
            <mc:AlternateContent xmlns:mc="http://schemas.openxmlformats.org/markup-compatibility/2006">
              <mc:Choice xmlns:v="urn:schemas-microsoft-com:vml" Requires="v">
                <p:oleObj name="Equation" r:id="rId2" imgW="914400" imgH="253800" progId="Equation.DSMT4">
                  <p:embed/>
                </p:oleObj>
              </mc:Choice>
              <mc:Fallback>
                <p:oleObj name="Equation" r:id="rId2" imgW="914400" imgH="2538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9594" y="1822428"/>
                        <a:ext cx="16446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7107" name="Object 3"/>
          <p:cNvGraphicFramePr>
            <a:graphicFrameLocks noChangeAspect="1"/>
          </p:cNvGraphicFramePr>
          <p:nvPr/>
        </p:nvGraphicFramePr>
        <p:xfrm>
          <a:off x="1544246" y="2271873"/>
          <a:ext cx="230188" cy="252413"/>
        </p:xfrm>
        <a:graphic>
          <a:graphicData uri="http://schemas.openxmlformats.org/presentationml/2006/ole">
            <mc:AlternateContent xmlns:mc="http://schemas.openxmlformats.org/markup-compatibility/2006">
              <mc:Choice xmlns:v="urn:schemas-microsoft-com:vml" Requires="v">
                <p:oleObj name="Equation" r:id="rId4" imgW="126720" imgH="139680" progId="Equation.DSMT4">
                  <p:embed/>
                </p:oleObj>
              </mc:Choice>
              <mc:Fallback>
                <p:oleObj name="Equation" r:id="rId4" imgW="126720" imgH="13968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44246" y="2271873"/>
                        <a:ext cx="230188" cy="252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7108" name="Object 4"/>
          <p:cNvGraphicFramePr>
            <a:graphicFrameLocks noChangeAspect="1"/>
          </p:cNvGraphicFramePr>
          <p:nvPr/>
        </p:nvGraphicFramePr>
        <p:xfrm>
          <a:off x="6706522" y="2162334"/>
          <a:ext cx="777875" cy="457200"/>
        </p:xfrm>
        <a:graphic>
          <a:graphicData uri="http://schemas.openxmlformats.org/presentationml/2006/ole">
            <mc:AlternateContent xmlns:mc="http://schemas.openxmlformats.org/markup-compatibility/2006">
              <mc:Choice xmlns:v="urn:schemas-microsoft-com:vml" Requires="v">
                <p:oleObj name="Equation" r:id="rId6" imgW="431640" imgH="253800" progId="Equation.DSMT4">
                  <p:embed/>
                </p:oleObj>
              </mc:Choice>
              <mc:Fallback>
                <p:oleObj name="Equation" r:id="rId6" imgW="431640" imgH="25380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06522" y="2162334"/>
                        <a:ext cx="777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7109" name="Object 5"/>
          <p:cNvGraphicFramePr>
            <a:graphicFrameLocks noChangeAspect="1"/>
          </p:cNvGraphicFramePr>
          <p:nvPr/>
        </p:nvGraphicFramePr>
        <p:xfrm>
          <a:off x="2403798" y="2502240"/>
          <a:ext cx="1417638" cy="457200"/>
        </p:xfrm>
        <a:graphic>
          <a:graphicData uri="http://schemas.openxmlformats.org/presentationml/2006/ole">
            <mc:AlternateContent xmlns:mc="http://schemas.openxmlformats.org/markup-compatibility/2006">
              <mc:Choice xmlns:v="urn:schemas-microsoft-com:vml" Requires="v">
                <p:oleObj name="Equation" r:id="rId8" imgW="787320" imgH="253800" progId="Equation.DSMT4">
                  <p:embed/>
                </p:oleObj>
              </mc:Choice>
              <mc:Fallback>
                <p:oleObj name="Equation" r:id="rId8" imgW="787320" imgH="253800" progId="Equation.DSMT4">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03798" y="2502240"/>
                        <a:ext cx="14176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7110" name="Object 6"/>
          <p:cNvGraphicFramePr>
            <a:graphicFrameLocks noChangeAspect="1"/>
          </p:cNvGraphicFramePr>
          <p:nvPr/>
        </p:nvGraphicFramePr>
        <p:xfrm>
          <a:off x="2583656" y="3044826"/>
          <a:ext cx="3976688" cy="457200"/>
        </p:xfrm>
        <a:graphic>
          <a:graphicData uri="http://schemas.openxmlformats.org/presentationml/2006/ole">
            <mc:AlternateContent xmlns:mc="http://schemas.openxmlformats.org/markup-compatibility/2006">
              <mc:Choice xmlns:v="urn:schemas-microsoft-com:vml" Requires="v">
                <p:oleObj name="Equation" r:id="rId10" imgW="2209680" imgH="253800" progId="Equation.DSMT4">
                  <p:embed/>
                </p:oleObj>
              </mc:Choice>
              <mc:Fallback>
                <p:oleObj name="Equation" r:id="rId10" imgW="2209680" imgH="253800" progId="Equation.DSMT4">
                  <p:embed/>
                  <p:pic>
                    <p:nvPicPr>
                      <p:cNvPr id="0"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583656" y="3044826"/>
                        <a:ext cx="39766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7111" name="Object 7"/>
          <p:cNvGraphicFramePr>
            <a:graphicFrameLocks noChangeAspect="1"/>
          </p:cNvGraphicFramePr>
          <p:nvPr/>
        </p:nvGraphicFramePr>
        <p:xfrm>
          <a:off x="5631958" y="3622854"/>
          <a:ext cx="1644650" cy="457200"/>
        </p:xfrm>
        <a:graphic>
          <a:graphicData uri="http://schemas.openxmlformats.org/presentationml/2006/ole">
            <mc:AlternateContent xmlns:mc="http://schemas.openxmlformats.org/markup-compatibility/2006">
              <mc:Choice xmlns:v="urn:schemas-microsoft-com:vml" Requires="v">
                <p:oleObj name="Equation" r:id="rId12" imgW="914400" imgH="253800" progId="Equation.DSMT4">
                  <p:embed/>
                </p:oleObj>
              </mc:Choice>
              <mc:Fallback>
                <p:oleObj name="Equation" r:id="rId12" imgW="914400" imgH="253800" progId="Equation.DSMT4">
                  <p:embed/>
                  <p:pic>
                    <p:nvPicPr>
                      <p:cNvPr id="0"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1958" y="3622854"/>
                        <a:ext cx="16446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7112" name="Object 8"/>
          <p:cNvGraphicFramePr>
            <a:graphicFrameLocks noChangeAspect="1"/>
          </p:cNvGraphicFramePr>
          <p:nvPr/>
        </p:nvGraphicFramePr>
        <p:xfrm>
          <a:off x="3668713" y="4468833"/>
          <a:ext cx="1806575" cy="457200"/>
        </p:xfrm>
        <a:graphic>
          <a:graphicData uri="http://schemas.openxmlformats.org/presentationml/2006/ole">
            <mc:AlternateContent xmlns:mc="http://schemas.openxmlformats.org/markup-compatibility/2006">
              <mc:Choice xmlns:v="urn:schemas-microsoft-com:vml" Requires="v">
                <p:oleObj name="Equation" r:id="rId13" imgW="1002960" imgH="253800" progId="Equation.DSMT4">
                  <p:embed/>
                </p:oleObj>
              </mc:Choice>
              <mc:Fallback>
                <p:oleObj name="Equation" r:id="rId13" imgW="1002960" imgH="253800" progId="Equation.DSMT4">
                  <p:embed/>
                  <p:pic>
                    <p:nvPicPr>
                      <p:cNvPr id="0" name="Picture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668713" y="4468833"/>
                        <a:ext cx="18065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7113" name="Object 9"/>
          <p:cNvGraphicFramePr>
            <a:graphicFrameLocks noChangeAspect="1"/>
          </p:cNvGraphicFramePr>
          <p:nvPr/>
        </p:nvGraphicFramePr>
        <p:xfrm>
          <a:off x="5395933" y="5074731"/>
          <a:ext cx="709613" cy="458788"/>
        </p:xfrm>
        <a:graphic>
          <a:graphicData uri="http://schemas.openxmlformats.org/presentationml/2006/ole">
            <mc:AlternateContent xmlns:mc="http://schemas.openxmlformats.org/markup-compatibility/2006">
              <mc:Choice xmlns:v="urn:schemas-microsoft-com:vml" Requires="v">
                <p:oleObj name="Equation" r:id="rId15" imgW="393480" imgH="253800" progId="Equation.DSMT4">
                  <p:embed/>
                </p:oleObj>
              </mc:Choice>
              <mc:Fallback>
                <p:oleObj name="Equation" r:id="rId15" imgW="393480" imgH="253800" progId="Equation.DSMT4">
                  <p:embed/>
                  <p:pic>
                    <p:nvPicPr>
                      <p:cNvPr id="0" name="Picture 9"/>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395933" y="5074731"/>
                        <a:ext cx="709613" cy="45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 name="11 - Ορθογώνιο"/>
          <p:cNvSpPr/>
          <p:nvPr/>
        </p:nvSpPr>
        <p:spPr>
          <a:xfrm>
            <a:off x="8150274" y="5218137"/>
            <a:ext cx="147600" cy="1476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Παρεμβολή του </a:t>
            </a:r>
            <a:r>
              <a:rPr lang="en-US" dirty="0"/>
              <a:t>Lagrange</a:t>
            </a:r>
            <a:endParaRPr lang="el-GR" dirty="0"/>
          </a:p>
        </p:txBody>
      </p:sp>
      <p:sp>
        <p:nvSpPr>
          <p:cNvPr id="3" name="2 - Θέση περιεχομένου"/>
          <p:cNvSpPr>
            <a:spLocks noGrp="1"/>
          </p:cNvSpPr>
          <p:nvPr>
            <p:ph idx="1"/>
          </p:nvPr>
        </p:nvSpPr>
        <p:spPr/>
        <p:txBody>
          <a:bodyPr>
            <a:normAutofit/>
          </a:bodyPr>
          <a:lstStyle/>
          <a:p>
            <a:pPr>
              <a:spcBef>
                <a:spcPts val="0"/>
              </a:spcBef>
              <a:spcAft>
                <a:spcPts val="3000"/>
              </a:spcAft>
            </a:pPr>
            <a:r>
              <a:rPr lang="el-GR" sz="2200" dirty="0"/>
              <a:t>Δίνεται η συνάρτηση</a:t>
            </a:r>
            <a:r>
              <a:rPr lang="en-US" sz="2200" dirty="0"/>
              <a:t>             </a:t>
            </a:r>
            <a:r>
              <a:rPr lang="el-GR" sz="2200" dirty="0"/>
              <a:t>από τις τιμές της σε</a:t>
            </a:r>
            <a:r>
              <a:rPr lang="en-US" sz="2200" dirty="0"/>
              <a:t>              </a:t>
            </a:r>
            <a:r>
              <a:rPr lang="el-GR" sz="2200" dirty="0" err="1"/>
              <a:t>διακε</a:t>
            </a:r>
            <a:r>
              <a:rPr lang="en-US" sz="2200" dirty="0"/>
              <a:t>-</a:t>
            </a:r>
            <a:r>
              <a:rPr lang="el-GR" sz="2200" dirty="0"/>
              <a:t>κριμένα σημεία </a:t>
            </a:r>
            <a:r>
              <a:rPr lang="en-US" sz="2200" dirty="0"/>
              <a:t>                         </a:t>
            </a:r>
            <a:r>
              <a:rPr lang="el-GR" sz="2200" dirty="0"/>
              <a:t>τα οποία εν γένει δεν </a:t>
            </a:r>
            <a:r>
              <a:rPr lang="el-GR" sz="2200" dirty="0" err="1"/>
              <a:t>ισαπέχουν</a:t>
            </a:r>
            <a:r>
              <a:rPr lang="el-GR" sz="2200" dirty="0"/>
              <a:t>.</a:t>
            </a:r>
          </a:p>
          <a:p>
            <a:pPr>
              <a:spcBef>
                <a:spcPts val="0"/>
              </a:spcBef>
              <a:spcAft>
                <a:spcPts val="3000"/>
              </a:spcAft>
            </a:pPr>
            <a:r>
              <a:rPr lang="el-GR" sz="2200" dirty="0"/>
              <a:t>Υποθέτουμε ότι η συνάρτηση αυτή παρεμβάλλεται με ένα πολυώνυμο</a:t>
            </a:r>
            <a:r>
              <a:rPr lang="en-US" sz="2200" dirty="0"/>
              <a:t>              </a:t>
            </a:r>
            <a:r>
              <a:rPr lang="el-GR" sz="2200" dirty="0"/>
              <a:t>το πολύ βαθμού</a:t>
            </a:r>
            <a:r>
              <a:rPr lang="en-US" sz="2200" dirty="0"/>
              <a:t>       </a:t>
            </a:r>
            <a:r>
              <a:rPr lang="el-GR" sz="2200" dirty="0"/>
              <a:t>έτσι ώστε οι τιμές του πολυωνύμου να συμπίπτουν με τις αντίστοιχες τιμές της </a:t>
            </a:r>
            <a:r>
              <a:rPr lang="el-GR" sz="2200" dirty="0" err="1"/>
              <a:t>συνάρ</a:t>
            </a:r>
            <a:r>
              <a:rPr lang="en-US" sz="2200" dirty="0"/>
              <a:t>-</a:t>
            </a:r>
            <a:r>
              <a:rPr lang="el-GR" sz="2200" dirty="0" err="1"/>
              <a:t>τησης</a:t>
            </a:r>
            <a:r>
              <a:rPr lang="en-US" sz="2200" dirty="0"/>
              <a:t>                     </a:t>
            </a:r>
            <a:r>
              <a:rPr lang="el-GR" sz="2200" dirty="0"/>
              <a:t>στα</a:t>
            </a:r>
            <a:r>
              <a:rPr lang="en-US" sz="2200" dirty="0"/>
              <a:t>             </a:t>
            </a:r>
            <a:r>
              <a:rPr lang="el-GR" sz="2200" dirty="0"/>
              <a:t> σημεία παρεμβολής </a:t>
            </a:r>
          </a:p>
          <a:p>
            <a:pPr>
              <a:spcBef>
                <a:spcPts val="0"/>
              </a:spcBef>
              <a:spcAft>
                <a:spcPts val="3000"/>
              </a:spcAft>
            </a:pPr>
            <a:r>
              <a:rPr lang="el-GR" sz="2200" dirty="0"/>
              <a:t>Ζητάμε να βρούμε αυτό το πολυώνυμο</a:t>
            </a:r>
            <a:r>
              <a:rPr lang="en-US" sz="2200" dirty="0"/>
              <a:t>             </a:t>
            </a:r>
            <a:r>
              <a:rPr lang="el-GR" sz="2200" dirty="0"/>
              <a:t>χωρίς την επίλυση του αντίστοιχου γραμμικού συστήματος.</a:t>
            </a:r>
          </a:p>
        </p:txBody>
      </p:sp>
      <p:graphicFrame>
        <p:nvGraphicFramePr>
          <p:cNvPr id="48130" name="Object 2"/>
          <p:cNvGraphicFramePr>
            <a:graphicFrameLocks noChangeAspect="1"/>
          </p:cNvGraphicFramePr>
          <p:nvPr/>
        </p:nvGraphicFramePr>
        <p:xfrm>
          <a:off x="3367071" y="1433664"/>
          <a:ext cx="661988" cy="455613"/>
        </p:xfrm>
        <a:graphic>
          <a:graphicData uri="http://schemas.openxmlformats.org/presentationml/2006/ole">
            <mc:AlternateContent xmlns:mc="http://schemas.openxmlformats.org/markup-compatibility/2006">
              <mc:Choice xmlns:v="urn:schemas-microsoft-com:vml" Requires="v">
                <p:oleObj name="Equation" r:id="rId2" imgW="368280" imgH="253800" progId="Equation.DSMT4">
                  <p:embed/>
                </p:oleObj>
              </mc:Choice>
              <mc:Fallback>
                <p:oleObj name="Equation" r:id="rId2" imgW="368280" imgH="2538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7071" y="1433664"/>
                        <a:ext cx="661988"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8131" name="Object 3"/>
          <p:cNvGraphicFramePr>
            <a:graphicFrameLocks noChangeAspect="1"/>
          </p:cNvGraphicFramePr>
          <p:nvPr/>
        </p:nvGraphicFramePr>
        <p:xfrm>
          <a:off x="6433816" y="1433664"/>
          <a:ext cx="777875" cy="457200"/>
        </p:xfrm>
        <a:graphic>
          <a:graphicData uri="http://schemas.openxmlformats.org/presentationml/2006/ole">
            <mc:AlternateContent xmlns:mc="http://schemas.openxmlformats.org/markup-compatibility/2006">
              <mc:Choice xmlns:v="urn:schemas-microsoft-com:vml" Requires="v">
                <p:oleObj name="Equation" r:id="rId4" imgW="431640" imgH="253800" progId="Equation.DSMT4">
                  <p:embed/>
                </p:oleObj>
              </mc:Choice>
              <mc:Fallback>
                <p:oleObj name="Equation" r:id="rId4" imgW="431640" imgH="2538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33816" y="1433664"/>
                        <a:ext cx="777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8132" name="Object 4"/>
          <p:cNvGraphicFramePr>
            <a:graphicFrameLocks noChangeAspect="1"/>
          </p:cNvGraphicFramePr>
          <p:nvPr/>
        </p:nvGraphicFramePr>
        <p:xfrm>
          <a:off x="2782863" y="1768995"/>
          <a:ext cx="1417638" cy="457200"/>
        </p:xfrm>
        <a:graphic>
          <a:graphicData uri="http://schemas.openxmlformats.org/presentationml/2006/ole">
            <mc:AlternateContent xmlns:mc="http://schemas.openxmlformats.org/markup-compatibility/2006">
              <mc:Choice xmlns:v="urn:schemas-microsoft-com:vml" Requires="v">
                <p:oleObj name="Equation" r:id="rId6" imgW="787320" imgH="253800" progId="Equation.DSMT4">
                  <p:embed/>
                </p:oleObj>
              </mc:Choice>
              <mc:Fallback>
                <p:oleObj name="Equation" r:id="rId6" imgW="787320" imgH="25380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82863" y="1768995"/>
                        <a:ext cx="14176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8133" name="Object 5"/>
          <p:cNvGraphicFramePr>
            <a:graphicFrameLocks noChangeAspect="1"/>
          </p:cNvGraphicFramePr>
          <p:nvPr/>
        </p:nvGraphicFramePr>
        <p:xfrm>
          <a:off x="2339596" y="2823282"/>
          <a:ext cx="709613" cy="458788"/>
        </p:xfrm>
        <a:graphic>
          <a:graphicData uri="http://schemas.openxmlformats.org/presentationml/2006/ole">
            <mc:AlternateContent xmlns:mc="http://schemas.openxmlformats.org/markup-compatibility/2006">
              <mc:Choice xmlns:v="urn:schemas-microsoft-com:vml" Requires="v">
                <p:oleObj name="Equation" r:id="rId8" imgW="393480" imgH="253800" progId="Equation.DSMT4">
                  <p:embed/>
                </p:oleObj>
              </mc:Choice>
              <mc:Fallback>
                <p:oleObj name="Equation" r:id="rId8" imgW="393480" imgH="253800" progId="Equation.DSMT4">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39596" y="2823282"/>
                        <a:ext cx="709613" cy="45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8134" name="Object 6"/>
          <p:cNvGraphicFramePr>
            <a:graphicFrameLocks noChangeAspect="1"/>
          </p:cNvGraphicFramePr>
          <p:nvPr/>
        </p:nvGraphicFramePr>
        <p:xfrm>
          <a:off x="5092890" y="2917818"/>
          <a:ext cx="295275" cy="273050"/>
        </p:xfrm>
        <a:graphic>
          <a:graphicData uri="http://schemas.openxmlformats.org/presentationml/2006/ole">
            <mc:AlternateContent xmlns:mc="http://schemas.openxmlformats.org/markup-compatibility/2006">
              <mc:Choice xmlns:v="urn:schemas-microsoft-com:vml" Requires="v">
                <p:oleObj name="Equation" r:id="rId10" imgW="164880" imgH="152280" progId="Equation.DSMT4">
                  <p:embed/>
                </p:oleObj>
              </mc:Choice>
              <mc:Fallback>
                <p:oleObj name="Equation" r:id="rId10" imgW="164880" imgH="152280" progId="Equation.DSMT4">
                  <p:embed/>
                  <p:pic>
                    <p:nvPicPr>
                      <p:cNvPr id="0"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092890" y="2917818"/>
                        <a:ext cx="295275" cy="27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8136" name="Object 8"/>
          <p:cNvGraphicFramePr>
            <a:graphicFrameLocks noChangeAspect="1"/>
          </p:cNvGraphicFramePr>
          <p:nvPr>
            <p:extLst>
              <p:ext uri="{D42A27DB-BD31-4B8C-83A1-F6EECF244321}">
                <p14:modId xmlns:p14="http://schemas.microsoft.com/office/powerpoint/2010/main" val="3419146248"/>
              </p:ext>
            </p:extLst>
          </p:nvPr>
        </p:nvGraphicFramePr>
        <p:xfrm>
          <a:off x="1666962" y="3489147"/>
          <a:ext cx="1212850" cy="457200"/>
        </p:xfrm>
        <a:graphic>
          <a:graphicData uri="http://schemas.openxmlformats.org/presentationml/2006/ole">
            <mc:AlternateContent xmlns:mc="http://schemas.openxmlformats.org/markup-compatibility/2006">
              <mc:Choice xmlns:v="urn:schemas-microsoft-com:vml" Requires="v">
                <p:oleObj name="Equation" r:id="rId12" imgW="672840" imgH="253800" progId="Equation.DSMT4">
                  <p:embed/>
                </p:oleObj>
              </mc:Choice>
              <mc:Fallback>
                <p:oleObj name="Equation" r:id="rId12" imgW="672840" imgH="253800" progId="Equation.DSMT4">
                  <p:embed/>
                  <p:pic>
                    <p:nvPicPr>
                      <p:cNvPr id="0" name="Picture 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666962" y="3489147"/>
                        <a:ext cx="12128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8137" name="Object 9"/>
          <p:cNvGraphicFramePr>
            <a:graphicFrameLocks noChangeAspect="1"/>
          </p:cNvGraphicFramePr>
          <p:nvPr>
            <p:extLst>
              <p:ext uri="{D42A27DB-BD31-4B8C-83A1-F6EECF244321}">
                <p14:modId xmlns:p14="http://schemas.microsoft.com/office/powerpoint/2010/main" val="3613466858"/>
              </p:ext>
            </p:extLst>
          </p:nvPr>
        </p:nvGraphicFramePr>
        <p:xfrm>
          <a:off x="3398081" y="3491271"/>
          <a:ext cx="777875" cy="457200"/>
        </p:xfrm>
        <a:graphic>
          <a:graphicData uri="http://schemas.openxmlformats.org/presentationml/2006/ole">
            <mc:AlternateContent xmlns:mc="http://schemas.openxmlformats.org/markup-compatibility/2006">
              <mc:Choice xmlns:v="urn:schemas-microsoft-com:vml" Requires="v">
                <p:oleObj name="Equation" r:id="rId14" imgW="431640" imgH="253800" progId="Equation.DSMT4">
                  <p:embed/>
                </p:oleObj>
              </mc:Choice>
              <mc:Fallback>
                <p:oleObj name="Equation" r:id="rId14" imgW="431640" imgH="253800" progId="Equation.DSMT4">
                  <p:embed/>
                  <p:pic>
                    <p:nvPicPr>
                      <p:cNvPr id="0" name="Picture 9"/>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398081" y="3491271"/>
                        <a:ext cx="777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8138" name="Object 10"/>
          <p:cNvGraphicFramePr>
            <a:graphicFrameLocks noChangeAspect="1"/>
          </p:cNvGraphicFramePr>
          <p:nvPr>
            <p:extLst>
              <p:ext uri="{D42A27DB-BD31-4B8C-83A1-F6EECF244321}">
                <p14:modId xmlns:p14="http://schemas.microsoft.com/office/powerpoint/2010/main" val="3642908812"/>
              </p:ext>
            </p:extLst>
          </p:nvPr>
        </p:nvGraphicFramePr>
        <p:xfrm>
          <a:off x="6566297" y="3489147"/>
          <a:ext cx="1462087" cy="457200"/>
        </p:xfrm>
        <a:graphic>
          <a:graphicData uri="http://schemas.openxmlformats.org/presentationml/2006/ole">
            <mc:AlternateContent xmlns:mc="http://schemas.openxmlformats.org/markup-compatibility/2006">
              <mc:Choice xmlns:v="urn:schemas-microsoft-com:vml" Requires="v">
                <p:oleObj name="Equation" r:id="rId16" imgW="812520" imgH="253800" progId="Equation.DSMT4">
                  <p:embed/>
                </p:oleObj>
              </mc:Choice>
              <mc:Fallback>
                <p:oleObj name="Equation" r:id="rId16" imgW="812520" imgH="253800" progId="Equation.DSMT4">
                  <p:embed/>
                  <p:pic>
                    <p:nvPicPr>
                      <p:cNvPr id="0" name="Picture 10"/>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566297" y="3489147"/>
                        <a:ext cx="14620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8140" name="Object 12"/>
          <p:cNvGraphicFramePr>
            <a:graphicFrameLocks noChangeAspect="1"/>
          </p:cNvGraphicFramePr>
          <p:nvPr/>
        </p:nvGraphicFramePr>
        <p:xfrm>
          <a:off x="5406689" y="4209530"/>
          <a:ext cx="709612" cy="458788"/>
        </p:xfrm>
        <a:graphic>
          <a:graphicData uri="http://schemas.openxmlformats.org/presentationml/2006/ole">
            <mc:AlternateContent xmlns:mc="http://schemas.openxmlformats.org/markup-compatibility/2006">
              <mc:Choice xmlns:v="urn:schemas-microsoft-com:vml" Requires="v">
                <p:oleObj name="Equation" r:id="rId18" imgW="393480" imgH="253800" progId="Equation.DSMT4">
                  <p:embed/>
                </p:oleObj>
              </mc:Choice>
              <mc:Fallback>
                <p:oleObj name="Equation" r:id="rId18" imgW="393480" imgH="253800" progId="Equation.DSMT4">
                  <p:embed/>
                  <p:pic>
                    <p:nvPicPr>
                      <p:cNvPr id="0" name="Picture 1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06689" y="4209530"/>
                        <a:ext cx="709612" cy="45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Παρεμβολή του </a:t>
            </a:r>
            <a:r>
              <a:rPr lang="en-US" dirty="0"/>
              <a:t>Lagrange</a:t>
            </a:r>
            <a:endParaRPr lang="el-GR" dirty="0"/>
          </a:p>
        </p:txBody>
      </p:sp>
      <p:sp>
        <p:nvSpPr>
          <p:cNvPr id="3" name="2 - Θέση περιεχομένου"/>
          <p:cNvSpPr>
            <a:spLocks noGrp="1"/>
          </p:cNvSpPr>
          <p:nvPr>
            <p:ph idx="1"/>
          </p:nvPr>
        </p:nvSpPr>
        <p:spPr>
          <a:xfrm>
            <a:off x="457200" y="1420784"/>
            <a:ext cx="8229600" cy="4748400"/>
          </a:xfrm>
        </p:spPr>
        <p:txBody>
          <a:bodyPr>
            <a:normAutofit/>
          </a:bodyPr>
          <a:lstStyle/>
          <a:p>
            <a:pPr>
              <a:spcBef>
                <a:spcPts val="600"/>
              </a:spcBef>
            </a:pPr>
            <a:r>
              <a:rPr lang="el-GR" sz="2200" dirty="0"/>
              <a:t>Εξετάζουμε πρώτα την περίπτωση που τα σημεία παρεμβολής είναι δύο</a:t>
            </a:r>
            <a:r>
              <a:rPr lang="el-GR" sz="2200" b="1" dirty="0"/>
              <a:t> </a:t>
            </a:r>
            <a:endParaRPr lang="el-GR" sz="2200" dirty="0"/>
          </a:p>
          <a:p>
            <a:r>
              <a:rPr lang="el-GR" sz="2200" dirty="0"/>
              <a:t>Θεωρούμε το πολυώνυμο πρώτου βαθμού: </a:t>
            </a:r>
          </a:p>
          <a:p>
            <a:pPr>
              <a:buNone/>
            </a:pPr>
            <a:r>
              <a:rPr lang="el-GR" sz="2200" dirty="0"/>
              <a:t>	και ζητούμε τον προσδιορισμό των συντελεστών</a:t>
            </a:r>
          </a:p>
          <a:p>
            <a:r>
              <a:rPr lang="el-GR" sz="2200" dirty="0"/>
              <a:t>Οι συντελεστές                   πρέπει να ικανοποιούν το σύστημα :</a:t>
            </a:r>
          </a:p>
          <a:p>
            <a:pPr>
              <a:buNone/>
            </a:pPr>
            <a:endParaRPr lang="el-GR" sz="2200" dirty="0"/>
          </a:p>
          <a:p>
            <a:endParaRPr lang="el-GR" sz="2200" dirty="0"/>
          </a:p>
          <a:p>
            <a:pPr>
              <a:spcBef>
                <a:spcPts val="2400"/>
              </a:spcBef>
            </a:pPr>
            <a:r>
              <a:rPr lang="el-GR" sz="2200" dirty="0"/>
              <a:t>Το σύστημα αυτό έχει μία μοναδική λύση, αφού η ορίζουσα των συντελεστών των αγνώστων                    είναι διάφορη του μηδενός:</a:t>
            </a:r>
          </a:p>
          <a:p>
            <a:endParaRPr lang="el-GR" sz="2200" dirty="0"/>
          </a:p>
          <a:p>
            <a:endParaRPr lang="el-GR" sz="2200" dirty="0"/>
          </a:p>
        </p:txBody>
      </p:sp>
      <p:graphicFrame>
        <p:nvGraphicFramePr>
          <p:cNvPr id="49154" name="Object 2"/>
          <p:cNvGraphicFramePr>
            <a:graphicFrameLocks noChangeAspect="1"/>
          </p:cNvGraphicFramePr>
          <p:nvPr/>
        </p:nvGraphicFramePr>
        <p:xfrm>
          <a:off x="2016090" y="1785915"/>
          <a:ext cx="2166937" cy="411163"/>
        </p:xfrm>
        <a:graphic>
          <a:graphicData uri="http://schemas.openxmlformats.org/presentationml/2006/ole">
            <mc:AlternateContent xmlns:mc="http://schemas.openxmlformats.org/markup-compatibility/2006">
              <mc:Choice xmlns:v="urn:schemas-microsoft-com:vml" Requires="v">
                <p:oleObj name="Equation" r:id="rId2" imgW="1206360" imgH="228600" progId="Equation.DSMT4">
                  <p:embed/>
                </p:oleObj>
              </mc:Choice>
              <mc:Fallback>
                <p:oleObj name="Equation" r:id="rId2" imgW="1206360" imgH="2286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6090" y="1785915"/>
                        <a:ext cx="2166937" cy="411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9155" name="Object 3"/>
          <p:cNvGraphicFramePr>
            <a:graphicFrameLocks noChangeAspect="1"/>
          </p:cNvGraphicFramePr>
          <p:nvPr/>
        </p:nvGraphicFramePr>
        <p:xfrm>
          <a:off x="5954577" y="2170638"/>
          <a:ext cx="1781175" cy="457200"/>
        </p:xfrm>
        <a:graphic>
          <a:graphicData uri="http://schemas.openxmlformats.org/presentationml/2006/ole">
            <mc:AlternateContent xmlns:mc="http://schemas.openxmlformats.org/markup-compatibility/2006">
              <mc:Choice xmlns:v="urn:schemas-microsoft-com:vml" Requires="v">
                <p:oleObj name="Equation" r:id="rId4" imgW="990360" imgH="253800" progId="Equation.DSMT4">
                  <p:embed/>
                </p:oleObj>
              </mc:Choice>
              <mc:Fallback>
                <p:oleObj name="Equation" r:id="rId4" imgW="990360" imgH="2538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54577" y="2170638"/>
                        <a:ext cx="17811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9156" name="Object 4"/>
          <p:cNvGraphicFramePr>
            <a:graphicFrameLocks noChangeAspect="1"/>
          </p:cNvGraphicFramePr>
          <p:nvPr/>
        </p:nvGraphicFramePr>
        <p:xfrm>
          <a:off x="6502263" y="2594154"/>
          <a:ext cx="1160463" cy="409575"/>
        </p:xfrm>
        <a:graphic>
          <a:graphicData uri="http://schemas.openxmlformats.org/presentationml/2006/ole">
            <mc:AlternateContent xmlns:mc="http://schemas.openxmlformats.org/markup-compatibility/2006">
              <mc:Choice xmlns:v="urn:schemas-microsoft-com:vml" Requires="v">
                <p:oleObj name="Equation" r:id="rId6" imgW="647640" imgH="228600" progId="Equation.DSMT4">
                  <p:embed/>
                </p:oleObj>
              </mc:Choice>
              <mc:Fallback>
                <p:oleObj name="Equation" r:id="rId6" imgW="647640" imgH="22860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02263" y="2594154"/>
                        <a:ext cx="1160463"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9157" name="Object 5"/>
          <p:cNvGraphicFramePr>
            <a:graphicFrameLocks noChangeAspect="1"/>
          </p:cNvGraphicFramePr>
          <p:nvPr/>
        </p:nvGraphicFramePr>
        <p:xfrm>
          <a:off x="2709863" y="3003550"/>
          <a:ext cx="1069975" cy="409575"/>
        </p:xfrm>
        <a:graphic>
          <a:graphicData uri="http://schemas.openxmlformats.org/presentationml/2006/ole">
            <mc:AlternateContent xmlns:mc="http://schemas.openxmlformats.org/markup-compatibility/2006">
              <mc:Choice xmlns:v="urn:schemas-microsoft-com:vml" Requires="v">
                <p:oleObj name="Equation" r:id="rId8" imgW="596880" imgH="228600" progId="Equation.DSMT4">
                  <p:embed/>
                </p:oleObj>
              </mc:Choice>
              <mc:Fallback>
                <p:oleObj name="Equation" r:id="rId8" imgW="596880" imgH="228600" progId="Equation.DSMT4">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09863" y="3003550"/>
                        <a:ext cx="1069975"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9158" name="Object 6"/>
          <p:cNvGraphicFramePr>
            <a:graphicFrameLocks noChangeAspect="1"/>
          </p:cNvGraphicFramePr>
          <p:nvPr/>
        </p:nvGraphicFramePr>
        <p:xfrm>
          <a:off x="3542507" y="3478941"/>
          <a:ext cx="2058987" cy="914400"/>
        </p:xfrm>
        <a:graphic>
          <a:graphicData uri="http://schemas.openxmlformats.org/presentationml/2006/ole">
            <mc:AlternateContent xmlns:mc="http://schemas.openxmlformats.org/markup-compatibility/2006">
              <mc:Choice xmlns:v="urn:schemas-microsoft-com:vml" Requires="v">
                <p:oleObj name="Equation" r:id="rId10" imgW="1143000" imgH="507960" progId="Equation.DSMT4">
                  <p:embed/>
                </p:oleObj>
              </mc:Choice>
              <mc:Fallback>
                <p:oleObj name="Equation" r:id="rId10" imgW="1143000" imgH="507960" progId="Equation.DSMT4">
                  <p:embed/>
                  <p:pic>
                    <p:nvPicPr>
                      <p:cNvPr id="0"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542507" y="3478941"/>
                        <a:ext cx="205898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9162" name="Object 10"/>
          <p:cNvGraphicFramePr>
            <a:graphicFrameLocks noChangeAspect="1"/>
          </p:cNvGraphicFramePr>
          <p:nvPr/>
        </p:nvGraphicFramePr>
        <p:xfrm>
          <a:off x="4245164" y="4772049"/>
          <a:ext cx="1069975" cy="409575"/>
        </p:xfrm>
        <a:graphic>
          <a:graphicData uri="http://schemas.openxmlformats.org/presentationml/2006/ole">
            <mc:AlternateContent xmlns:mc="http://schemas.openxmlformats.org/markup-compatibility/2006">
              <mc:Choice xmlns:v="urn:schemas-microsoft-com:vml" Requires="v">
                <p:oleObj name="Equation" r:id="rId12" imgW="596880" imgH="228600" progId="Equation.DSMT4">
                  <p:embed/>
                </p:oleObj>
              </mc:Choice>
              <mc:Fallback>
                <p:oleObj name="Equation" r:id="rId12" imgW="596880" imgH="228600" progId="Equation.DSMT4">
                  <p:embed/>
                  <p:pic>
                    <p:nvPicPr>
                      <p:cNvPr id="0" name="Picture 1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245164" y="4772049"/>
                        <a:ext cx="1069975"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9163" name="Object 11"/>
          <p:cNvGraphicFramePr>
            <a:graphicFrameLocks noChangeAspect="1"/>
          </p:cNvGraphicFramePr>
          <p:nvPr/>
        </p:nvGraphicFramePr>
        <p:xfrm>
          <a:off x="3087688" y="5226086"/>
          <a:ext cx="2968625" cy="868363"/>
        </p:xfrm>
        <a:graphic>
          <a:graphicData uri="http://schemas.openxmlformats.org/presentationml/2006/ole">
            <mc:AlternateContent xmlns:mc="http://schemas.openxmlformats.org/markup-compatibility/2006">
              <mc:Choice xmlns:v="urn:schemas-microsoft-com:vml" Requires="v">
                <p:oleObj name="Equation" r:id="rId14" imgW="1650960" imgH="482400" progId="Equation.DSMT4">
                  <p:embed/>
                </p:oleObj>
              </mc:Choice>
              <mc:Fallback>
                <p:oleObj name="Equation" r:id="rId14" imgW="1650960" imgH="482400" progId="Equation.DSMT4">
                  <p:embed/>
                  <p:pic>
                    <p:nvPicPr>
                      <p:cNvPr id="0" name="Picture 1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087688" y="5226086"/>
                        <a:ext cx="2968625" cy="868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l-GR" dirty="0"/>
              <a:t>Παρεμβολή και </a:t>
            </a:r>
            <a:r>
              <a:rPr lang="el-GR" dirty="0" err="1"/>
              <a:t>Παρεκβολή</a:t>
            </a:r>
            <a:endParaRPr lang="el-GR" dirty="0"/>
          </a:p>
        </p:txBody>
      </p:sp>
      <p:sp>
        <p:nvSpPr>
          <p:cNvPr id="3" name="Subtitle 2"/>
          <p:cNvSpPr>
            <a:spLocks noGrp="1"/>
          </p:cNvSpPr>
          <p:nvPr>
            <p:ph type="subTitle" idx="1"/>
          </p:nvPr>
        </p:nvSpPr>
        <p:spPr/>
        <p:txBody>
          <a:bodyPr/>
          <a:lstStyle/>
          <a:p>
            <a:endParaRPr lang="el-G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Παρεμβολή του </a:t>
            </a:r>
            <a:r>
              <a:rPr lang="en-US" dirty="0"/>
              <a:t>Lagrange</a:t>
            </a:r>
            <a:endParaRPr lang="el-GR" dirty="0"/>
          </a:p>
        </p:txBody>
      </p:sp>
      <p:sp>
        <p:nvSpPr>
          <p:cNvPr id="3" name="2 - Θέση περιεχομένου"/>
          <p:cNvSpPr>
            <a:spLocks noGrp="1"/>
          </p:cNvSpPr>
          <p:nvPr>
            <p:ph idx="1"/>
          </p:nvPr>
        </p:nvSpPr>
        <p:spPr>
          <a:xfrm>
            <a:off x="457200" y="1420784"/>
            <a:ext cx="8229600" cy="4748400"/>
          </a:xfrm>
        </p:spPr>
        <p:txBody>
          <a:bodyPr>
            <a:normAutofit/>
          </a:bodyPr>
          <a:lstStyle/>
          <a:p>
            <a:r>
              <a:rPr lang="el-GR" sz="2200" dirty="0"/>
              <a:t>Επομένως, οι συντελεστές                    δίνονται από τις σχέσεις                        		       όπου οι ορίζουσες                               </a:t>
            </a:r>
            <a:r>
              <a:rPr lang="el-GR" sz="2200" dirty="0" err="1"/>
              <a:t>προσδιο</a:t>
            </a:r>
            <a:r>
              <a:rPr lang="el-GR" sz="2200" dirty="0"/>
              <a:t>-</a:t>
            </a:r>
            <a:r>
              <a:rPr lang="el-GR" sz="2200" dirty="0" err="1"/>
              <a:t>ρίζονται</a:t>
            </a:r>
            <a:r>
              <a:rPr lang="el-GR" sz="2200" dirty="0"/>
              <a:t> από την ορίζουσα            αν αντικαταστήσουμε την              στήλη αυτής με το διάνυσμα                              δηλαδή από τις παρακάτω ορίζουσες:</a:t>
            </a:r>
          </a:p>
          <a:p>
            <a:endParaRPr lang="el-GR" sz="2200" dirty="0"/>
          </a:p>
          <a:p>
            <a:endParaRPr lang="el-GR" sz="2200" dirty="0"/>
          </a:p>
          <a:p>
            <a:endParaRPr lang="el-GR" sz="2200" dirty="0"/>
          </a:p>
          <a:p>
            <a:r>
              <a:rPr lang="el-GR" sz="2200" dirty="0"/>
              <a:t>Επομένως, έχουμε:</a:t>
            </a:r>
          </a:p>
          <a:p>
            <a:endParaRPr lang="el-GR" sz="2200" dirty="0"/>
          </a:p>
        </p:txBody>
      </p:sp>
      <p:graphicFrame>
        <p:nvGraphicFramePr>
          <p:cNvPr id="50178" name="Object 2"/>
          <p:cNvGraphicFramePr>
            <a:graphicFrameLocks noChangeAspect="1"/>
          </p:cNvGraphicFramePr>
          <p:nvPr/>
        </p:nvGraphicFramePr>
        <p:xfrm>
          <a:off x="3999277" y="1444419"/>
          <a:ext cx="1073150" cy="411163"/>
        </p:xfrm>
        <a:graphic>
          <a:graphicData uri="http://schemas.openxmlformats.org/presentationml/2006/ole">
            <mc:AlternateContent xmlns:mc="http://schemas.openxmlformats.org/markup-compatibility/2006">
              <mc:Choice xmlns:v="urn:schemas-microsoft-com:vml" Requires="v">
                <p:oleObj name="Equation" r:id="rId2" imgW="596880" imgH="228600" progId="Equation.DSMT4">
                  <p:embed/>
                </p:oleObj>
              </mc:Choice>
              <mc:Fallback>
                <p:oleObj name="Equation" r:id="rId2" imgW="596880" imgH="2286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9277" y="1444419"/>
                        <a:ext cx="1073150" cy="411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0179" name="Object 3"/>
          <p:cNvGraphicFramePr>
            <a:graphicFrameLocks noChangeAspect="1"/>
          </p:cNvGraphicFramePr>
          <p:nvPr/>
        </p:nvGraphicFramePr>
        <p:xfrm>
          <a:off x="893201" y="1802154"/>
          <a:ext cx="1851025" cy="411162"/>
        </p:xfrm>
        <a:graphic>
          <a:graphicData uri="http://schemas.openxmlformats.org/presentationml/2006/ole">
            <mc:AlternateContent xmlns:mc="http://schemas.openxmlformats.org/markup-compatibility/2006">
              <mc:Choice xmlns:v="urn:schemas-microsoft-com:vml" Requires="v">
                <p:oleObj name="Equation" r:id="rId4" imgW="1028520" imgH="228600" progId="Equation.DSMT4">
                  <p:embed/>
                </p:oleObj>
              </mc:Choice>
              <mc:Fallback>
                <p:oleObj name="Equation" r:id="rId4" imgW="1028520" imgH="2286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3201" y="1802154"/>
                        <a:ext cx="1851025" cy="411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0180" name="Object 4"/>
          <p:cNvGraphicFramePr>
            <a:graphicFrameLocks noChangeAspect="1"/>
          </p:cNvGraphicFramePr>
          <p:nvPr/>
        </p:nvGraphicFramePr>
        <p:xfrm>
          <a:off x="5010156" y="1785915"/>
          <a:ext cx="1800225" cy="409575"/>
        </p:xfrm>
        <a:graphic>
          <a:graphicData uri="http://schemas.openxmlformats.org/presentationml/2006/ole">
            <mc:AlternateContent xmlns:mc="http://schemas.openxmlformats.org/markup-compatibility/2006">
              <mc:Choice xmlns:v="urn:schemas-microsoft-com:vml" Requires="v">
                <p:oleObj name="Equation" r:id="rId6" imgW="1002960" imgH="228600" progId="Equation.DSMT4">
                  <p:embed/>
                </p:oleObj>
              </mc:Choice>
              <mc:Fallback>
                <p:oleObj name="Equation" r:id="rId6" imgW="1002960" imgH="22860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10156" y="1785915"/>
                        <a:ext cx="1800225"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0181" name="Object 5"/>
          <p:cNvGraphicFramePr>
            <a:graphicFrameLocks noChangeAspect="1"/>
          </p:cNvGraphicFramePr>
          <p:nvPr/>
        </p:nvGraphicFramePr>
        <p:xfrm>
          <a:off x="4024305" y="2151045"/>
          <a:ext cx="641350" cy="320675"/>
        </p:xfrm>
        <a:graphic>
          <a:graphicData uri="http://schemas.openxmlformats.org/presentationml/2006/ole">
            <mc:AlternateContent xmlns:mc="http://schemas.openxmlformats.org/markup-compatibility/2006">
              <mc:Choice xmlns:v="urn:schemas-microsoft-com:vml" Requires="v">
                <p:oleObj name="Equation" r:id="rId8" imgW="355320" imgH="177480" progId="Equation.DSMT4">
                  <p:embed/>
                </p:oleObj>
              </mc:Choice>
              <mc:Fallback>
                <p:oleObj name="Equation" r:id="rId8" imgW="355320" imgH="177480" progId="Equation.DSMT4">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024305" y="2151045"/>
                        <a:ext cx="64135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0182" name="Object 6"/>
          <p:cNvGraphicFramePr>
            <a:graphicFrameLocks noChangeAspect="1"/>
          </p:cNvGraphicFramePr>
          <p:nvPr/>
        </p:nvGraphicFramePr>
        <p:xfrm>
          <a:off x="7712118" y="2093900"/>
          <a:ext cx="709613" cy="458788"/>
        </p:xfrm>
        <a:graphic>
          <a:graphicData uri="http://schemas.openxmlformats.org/presentationml/2006/ole">
            <mc:AlternateContent xmlns:mc="http://schemas.openxmlformats.org/markup-compatibility/2006">
              <mc:Choice xmlns:v="urn:schemas-microsoft-com:vml" Requires="v">
                <p:oleObj name="Equation" r:id="rId10" imgW="393480" imgH="253800" progId="Equation.DSMT4">
                  <p:embed/>
                </p:oleObj>
              </mc:Choice>
              <mc:Fallback>
                <p:oleObj name="Equation" r:id="rId10" imgW="393480" imgH="253800" progId="Equation.DSMT4">
                  <p:embed/>
                  <p:pic>
                    <p:nvPicPr>
                      <p:cNvPr id="0"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712118" y="2093900"/>
                        <a:ext cx="709613" cy="45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0183" name="Object 7"/>
          <p:cNvGraphicFramePr>
            <a:graphicFrameLocks noChangeAspect="1"/>
          </p:cNvGraphicFramePr>
          <p:nvPr/>
        </p:nvGraphicFramePr>
        <p:xfrm>
          <a:off x="4300379" y="2410884"/>
          <a:ext cx="1719262" cy="504825"/>
        </p:xfrm>
        <a:graphic>
          <a:graphicData uri="http://schemas.openxmlformats.org/presentationml/2006/ole">
            <mc:AlternateContent xmlns:mc="http://schemas.openxmlformats.org/markup-compatibility/2006">
              <mc:Choice xmlns:v="urn:schemas-microsoft-com:vml" Requires="v">
                <p:oleObj name="Equation" r:id="rId12" imgW="952200" imgH="279360" progId="Equation.DSMT4">
                  <p:embed/>
                </p:oleObj>
              </mc:Choice>
              <mc:Fallback>
                <p:oleObj name="Equation" r:id="rId12" imgW="952200" imgH="279360" progId="Equation.DSMT4">
                  <p:embed/>
                  <p:pic>
                    <p:nvPicPr>
                      <p:cNvPr id="0" name="Picture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300379" y="2410884"/>
                        <a:ext cx="1719262" cy="50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0184" name="Object 8"/>
          <p:cNvGraphicFramePr>
            <a:graphicFrameLocks noChangeAspect="1"/>
          </p:cNvGraphicFramePr>
          <p:nvPr>
            <p:extLst>
              <p:ext uri="{D42A27DB-BD31-4B8C-83A1-F6EECF244321}">
                <p14:modId xmlns:p14="http://schemas.microsoft.com/office/powerpoint/2010/main" val="1605360751"/>
              </p:ext>
            </p:extLst>
          </p:nvPr>
        </p:nvGraphicFramePr>
        <p:xfrm>
          <a:off x="2150269" y="3317886"/>
          <a:ext cx="4843463" cy="914400"/>
        </p:xfrm>
        <a:graphic>
          <a:graphicData uri="http://schemas.openxmlformats.org/presentationml/2006/ole">
            <mc:AlternateContent xmlns:mc="http://schemas.openxmlformats.org/markup-compatibility/2006">
              <mc:Choice xmlns:v="urn:schemas-microsoft-com:vml" Requires="v">
                <p:oleObj name="Equation" r:id="rId14" imgW="2692080" imgH="507960" progId="Equation.DSMT4">
                  <p:embed/>
                </p:oleObj>
              </mc:Choice>
              <mc:Fallback>
                <p:oleObj name="Equation" r:id="rId14" imgW="2692080" imgH="507960" progId="Equation.DSMT4">
                  <p:embed/>
                  <p:pic>
                    <p:nvPicPr>
                      <p:cNvPr id="0" name="Picture 8"/>
                      <p:cNvPicPr>
                        <a:picLocks noChangeAspect="1" noChangeArrowheads="1"/>
                      </p:cNvPicPr>
                      <p:nvPr/>
                    </p:nvPicPr>
                    <p:blipFill>
                      <a:blip r:embed="rId15"/>
                      <a:srcRect/>
                      <a:stretch>
                        <a:fillRect/>
                      </a:stretch>
                    </p:blipFill>
                    <p:spPr bwMode="auto">
                      <a:xfrm>
                        <a:off x="2150269" y="3317886"/>
                        <a:ext cx="4843463"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0186" name="Object 10"/>
          <p:cNvGraphicFramePr>
            <a:graphicFrameLocks noChangeAspect="1"/>
          </p:cNvGraphicFramePr>
          <p:nvPr/>
        </p:nvGraphicFramePr>
        <p:xfrm>
          <a:off x="954882" y="5072085"/>
          <a:ext cx="7234237" cy="823913"/>
        </p:xfrm>
        <a:graphic>
          <a:graphicData uri="http://schemas.openxmlformats.org/presentationml/2006/ole">
            <mc:AlternateContent xmlns:mc="http://schemas.openxmlformats.org/markup-compatibility/2006">
              <mc:Choice xmlns:v="urn:schemas-microsoft-com:vml" Requires="v">
                <p:oleObj name="Equation" r:id="rId16" imgW="4012920" imgH="457200" progId="Equation.DSMT4">
                  <p:embed/>
                </p:oleObj>
              </mc:Choice>
              <mc:Fallback>
                <p:oleObj name="Equation" r:id="rId16" imgW="4012920" imgH="457200" progId="Equation.DSMT4">
                  <p:embed/>
                  <p:pic>
                    <p:nvPicPr>
                      <p:cNvPr id="0" name="Picture 10"/>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954882" y="5072085"/>
                        <a:ext cx="7234237"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Παρεμβολή του </a:t>
            </a:r>
            <a:r>
              <a:rPr lang="en-US" dirty="0"/>
              <a:t>Lagrange</a:t>
            </a:r>
            <a:endParaRPr lang="el-GR" dirty="0"/>
          </a:p>
        </p:txBody>
      </p:sp>
      <p:sp>
        <p:nvSpPr>
          <p:cNvPr id="3" name="2 - Θέση περιεχομένου"/>
          <p:cNvSpPr>
            <a:spLocks noGrp="1"/>
          </p:cNvSpPr>
          <p:nvPr>
            <p:ph idx="1"/>
          </p:nvPr>
        </p:nvSpPr>
        <p:spPr>
          <a:xfrm>
            <a:off x="457200" y="1420784"/>
            <a:ext cx="8229600" cy="4748400"/>
          </a:xfrm>
        </p:spPr>
        <p:txBody>
          <a:bodyPr>
            <a:normAutofit/>
          </a:bodyPr>
          <a:lstStyle/>
          <a:p>
            <a:r>
              <a:rPr lang="el-GR" sz="2200" dirty="0"/>
              <a:t>Με βάση αυτά, το γραμμικό πολυώνυμο γίνεται διαδοχικά:</a:t>
            </a:r>
          </a:p>
          <a:p>
            <a:endParaRPr lang="el-GR" sz="2200" dirty="0"/>
          </a:p>
          <a:p>
            <a:endParaRPr lang="el-GR" sz="2200" dirty="0"/>
          </a:p>
          <a:p>
            <a:endParaRPr lang="el-GR" sz="2200" dirty="0"/>
          </a:p>
          <a:p>
            <a:endParaRPr lang="el-GR" sz="2200" dirty="0"/>
          </a:p>
          <a:p>
            <a:pPr>
              <a:spcBef>
                <a:spcPts val="1800"/>
              </a:spcBef>
              <a:buNone/>
            </a:pPr>
            <a:r>
              <a:rPr lang="el-GR" sz="2400" dirty="0"/>
              <a:t>	από την οποία με διαχωρισμό των όρων του αριθμητή προκύπτει:</a:t>
            </a:r>
          </a:p>
          <a:p>
            <a:pPr>
              <a:spcBef>
                <a:spcPts val="1800"/>
              </a:spcBef>
              <a:buNone/>
            </a:pPr>
            <a:endParaRPr lang="el-GR" sz="2400" dirty="0"/>
          </a:p>
          <a:p>
            <a:pPr>
              <a:spcBef>
                <a:spcPts val="2400"/>
              </a:spcBef>
            </a:pPr>
            <a:r>
              <a:rPr lang="el-GR" sz="2400" dirty="0"/>
              <a:t>Η παραπάνω σχέση παριστά την ευθεία που διέρχεται από τα σημεία </a:t>
            </a:r>
          </a:p>
          <a:p>
            <a:endParaRPr lang="el-GR" sz="2200" dirty="0"/>
          </a:p>
          <a:p>
            <a:endParaRPr lang="el-GR" sz="2200" dirty="0"/>
          </a:p>
        </p:txBody>
      </p:sp>
      <p:graphicFrame>
        <p:nvGraphicFramePr>
          <p:cNvPr id="51205" name="Object 5"/>
          <p:cNvGraphicFramePr>
            <a:graphicFrameLocks noChangeAspect="1"/>
          </p:cNvGraphicFramePr>
          <p:nvPr/>
        </p:nvGraphicFramePr>
        <p:xfrm>
          <a:off x="1507332" y="1955803"/>
          <a:ext cx="6129337" cy="1692275"/>
        </p:xfrm>
        <a:graphic>
          <a:graphicData uri="http://schemas.openxmlformats.org/presentationml/2006/ole">
            <mc:AlternateContent xmlns:mc="http://schemas.openxmlformats.org/markup-compatibility/2006">
              <mc:Choice xmlns:v="urn:schemas-microsoft-com:vml" Requires="v">
                <p:oleObj name="Equation" r:id="rId2" imgW="3403440" imgH="939600" progId="Equation.DSMT4">
                  <p:embed/>
                </p:oleObj>
              </mc:Choice>
              <mc:Fallback>
                <p:oleObj name="Equation" r:id="rId2" imgW="3403440" imgH="939600" progId="Equation.DSMT4">
                  <p:embed/>
                  <p:pic>
                    <p:nvPicPr>
                      <p:cNvPr id="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7332" y="1955803"/>
                        <a:ext cx="6129337" cy="169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206" name="Object 6"/>
          <p:cNvGraphicFramePr>
            <a:graphicFrameLocks noChangeAspect="1"/>
          </p:cNvGraphicFramePr>
          <p:nvPr/>
        </p:nvGraphicFramePr>
        <p:xfrm>
          <a:off x="2252663" y="4378325"/>
          <a:ext cx="4641850" cy="777875"/>
        </p:xfrm>
        <a:graphic>
          <a:graphicData uri="http://schemas.openxmlformats.org/presentationml/2006/ole">
            <mc:AlternateContent xmlns:mc="http://schemas.openxmlformats.org/markup-compatibility/2006">
              <mc:Choice xmlns:v="urn:schemas-microsoft-com:vml" Requires="v">
                <p:oleObj name="Equation" r:id="rId4" imgW="2577960" imgH="431640" progId="Equation.DSMT4">
                  <p:embed/>
                </p:oleObj>
              </mc:Choice>
              <mc:Fallback>
                <p:oleObj name="Equation" r:id="rId4" imgW="2577960" imgH="431640" progId="Equation.DSMT4">
                  <p:embed/>
                  <p:pic>
                    <p:nvPicPr>
                      <p:cNvPr id="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52663" y="4378325"/>
                        <a:ext cx="4641850"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207" name="Object 7"/>
          <p:cNvGraphicFramePr>
            <a:graphicFrameLocks noChangeAspect="1"/>
          </p:cNvGraphicFramePr>
          <p:nvPr/>
        </p:nvGraphicFramePr>
        <p:xfrm>
          <a:off x="1875878" y="5624028"/>
          <a:ext cx="3084513" cy="457200"/>
        </p:xfrm>
        <a:graphic>
          <a:graphicData uri="http://schemas.openxmlformats.org/presentationml/2006/ole">
            <mc:AlternateContent xmlns:mc="http://schemas.openxmlformats.org/markup-compatibility/2006">
              <mc:Choice xmlns:v="urn:schemas-microsoft-com:vml" Requires="v">
                <p:oleObj name="Equation" r:id="rId6" imgW="1714320" imgH="253800" progId="Equation.DSMT4">
                  <p:embed/>
                </p:oleObj>
              </mc:Choice>
              <mc:Fallback>
                <p:oleObj name="Equation" r:id="rId6" imgW="1714320" imgH="253800" progId="Equation.DSMT4">
                  <p:embed/>
                  <p:pic>
                    <p:nvPicPr>
                      <p:cNvPr id="0"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75878" y="5624028"/>
                        <a:ext cx="30845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Παρεμβολή του </a:t>
            </a:r>
            <a:r>
              <a:rPr lang="en-US" dirty="0"/>
              <a:t>Lagrange</a:t>
            </a:r>
            <a:endParaRPr lang="el-GR" dirty="0"/>
          </a:p>
        </p:txBody>
      </p:sp>
      <p:sp>
        <p:nvSpPr>
          <p:cNvPr id="3" name="2 - Θέση περιεχομένου"/>
          <p:cNvSpPr>
            <a:spLocks noGrp="1"/>
          </p:cNvSpPr>
          <p:nvPr>
            <p:ph idx="1"/>
          </p:nvPr>
        </p:nvSpPr>
        <p:spPr>
          <a:xfrm>
            <a:off x="457200" y="1420784"/>
            <a:ext cx="8229600" cy="4748400"/>
          </a:xfrm>
        </p:spPr>
        <p:txBody>
          <a:bodyPr>
            <a:normAutofit/>
          </a:bodyPr>
          <a:lstStyle/>
          <a:p>
            <a:r>
              <a:rPr lang="el-GR" sz="2200" b="1" dirty="0"/>
              <a:t>Πόρισμα 6.1  </a:t>
            </a:r>
            <a:r>
              <a:rPr lang="el-GR" sz="2200" dirty="0"/>
              <a:t>Αν η συνάρτηση             είναι συνεχής στο κλειστό διάστημα                και αν είναι </a:t>
            </a:r>
            <a:r>
              <a:rPr lang="el-GR" sz="2200" dirty="0" err="1"/>
              <a:t>παραγωγίσιμη</a:t>
            </a:r>
            <a:r>
              <a:rPr lang="el-GR" sz="2200" dirty="0"/>
              <a:t> στο ανοικτό διάστημα                  τότε το πολυώνυμο παρεμβολής             αποτελεί το πολυώνυμο του </a:t>
            </a:r>
            <a:r>
              <a:rPr lang="en-US" sz="2200" dirty="0"/>
              <a:t>Taylor </a:t>
            </a:r>
            <a:r>
              <a:rPr lang="el-GR" sz="2200" dirty="0"/>
              <a:t>πρώτου βαθμού.</a:t>
            </a:r>
          </a:p>
          <a:p>
            <a:pPr>
              <a:spcBef>
                <a:spcPts val="1800"/>
              </a:spcBef>
            </a:pPr>
            <a:r>
              <a:rPr lang="el-GR" sz="2200" b="1" dirty="0"/>
              <a:t>Απόδειξη: </a:t>
            </a:r>
            <a:r>
              <a:rPr lang="el-GR" sz="2200" dirty="0"/>
              <a:t>Το πολυώνυμο παρεμβολής              μπορεί να γραφεί και με την παρακάτω μορφή:</a:t>
            </a:r>
          </a:p>
          <a:p>
            <a:endParaRPr lang="el-GR" sz="2200" dirty="0"/>
          </a:p>
          <a:p>
            <a:endParaRPr lang="el-GR" sz="2200" dirty="0"/>
          </a:p>
        </p:txBody>
      </p:sp>
      <p:graphicFrame>
        <p:nvGraphicFramePr>
          <p:cNvPr id="52226" name="Object 2"/>
          <p:cNvGraphicFramePr>
            <a:graphicFrameLocks noChangeAspect="1"/>
          </p:cNvGraphicFramePr>
          <p:nvPr/>
        </p:nvGraphicFramePr>
        <p:xfrm>
          <a:off x="4421194" y="1435788"/>
          <a:ext cx="661988" cy="455613"/>
        </p:xfrm>
        <a:graphic>
          <a:graphicData uri="http://schemas.openxmlformats.org/presentationml/2006/ole">
            <mc:AlternateContent xmlns:mc="http://schemas.openxmlformats.org/markup-compatibility/2006">
              <mc:Choice xmlns:v="urn:schemas-microsoft-com:vml" Requires="v">
                <p:oleObj name="Equation" r:id="rId2" imgW="368280" imgH="253800" progId="Equation.DSMT4">
                  <p:embed/>
                </p:oleObj>
              </mc:Choice>
              <mc:Fallback>
                <p:oleObj name="Equation" r:id="rId2" imgW="368280" imgH="2538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1194" y="1435788"/>
                        <a:ext cx="661988"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2227" name="Object 3"/>
          <p:cNvGraphicFramePr>
            <a:graphicFrameLocks noChangeAspect="1"/>
          </p:cNvGraphicFramePr>
          <p:nvPr/>
        </p:nvGraphicFramePr>
        <p:xfrm>
          <a:off x="2102879" y="1762281"/>
          <a:ext cx="823912" cy="458788"/>
        </p:xfrm>
        <a:graphic>
          <a:graphicData uri="http://schemas.openxmlformats.org/presentationml/2006/ole">
            <mc:AlternateContent xmlns:mc="http://schemas.openxmlformats.org/markup-compatibility/2006">
              <mc:Choice xmlns:v="urn:schemas-microsoft-com:vml" Requires="v">
                <p:oleObj name="Equation" r:id="rId4" imgW="457200" imgH="253800" progId="Equation.DSMT4">
                  <p:embed/>
                </p:oleObj>
              </mc:Choice>
              <mc:Fallback>
                <p:oleObj name="Equation" r:id="rId4" imgW="457200" imgH="2538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02879" y="1762281"/>
                        <a:ext cx="823912" cy="45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2228" name="Object 4"/>
          <p:cNvGraphicFramePr>
            <a:graphicFrameLocks noChangeAspect="1"/>
          </p:cNvGraphicFramePr>
          <p:nvPr/>
        </p:nvGraphicFramePr>
        <p:xfrm>
          <a:off x="2089116" y="2103777"/>
          <a:ext cx="960438" cy="457200"/>
        </p:xfrm>
        <a:graphic>
          <a:graphicData uri="http://schemas.openxmlformats.org/presentationml/2006/ole">
            <mc:AlternateContent xmlns:mc="http://schemas.openxmlformats.org/markup-compatibility/2006">
              <mc:Choice xmlns:v="urn:schemas-microsoft-com:vml" Requires="v">
                <p:oleObj name="Equation" r:id="rId6" imgW="533160" imgH="253800" progId="Equation.DSMT4">
                  <p:embed/>
                </p:oleObj>
              </mc:Choice>
              <mc:Fallback>
                <p:oleObj name="Equation" r:id="rId6" imgW="533160" imgH="25380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89116" y="2103777"/>
                        <a:ext cx="9604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2229" name="Object 5"/>
          <p:cNvGraphicFramePr>
            <a:graphicFrameLocks noChangeAspect="1"/>
          </p:cNvGraphicFramePr>
          <p:nvPr/>
        </p:nvGraphicFramePr>
        <p:xfrm>
          <a:off x="2351881" y="3956068"/>
          <a:ext cx="4440238" cy="823913"/>
        </p:xfrm>
        <a:graphic>
          <a:graphicData uri="http://schemas.openxmlformats.org/presentationml/2006/ole">
            <mc:AlternateContent xmlns:mc="http://schemas.openxmlformats.org/markup-compatibility/2006">
              <mc:Choice xmlns:v="urn:schemas-microsoft-com:vml" Requires="v">
                <p:oleObj name="Equation" r:id="rId8" imgW="2463480" imgH="457200" progId="Equation.DSMT4">
                  <p:embed/>
                </p:oleObj>
              </mc:Choice>
              <mc:Fallback>
                <p:oleObj name="Equation" r:id="rId8" imgW="2463480" imgH="457200" progId="Equation.DSMT4">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51881" y="3956068"/>
                        <a:ext cx="4440238"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2239" name="Object 15"/>
          <p:cNvGraphicFramePr>
            <a:graphicFrameLocks noChangeAspect="1"/>
          </p:cNvGraphicFramePr>
          <p:nvPr/>
        </p:nvGraphicFramePr>
        <p:xfrm>
          <a:off x="6945345" y="2103777"/>
          <a:ext cx="687387" cy="458788"/>
        </p:xfrm>
        <a:graphic>
          <a:graphicData uri="http://schemas.openxmlformats.org/presentationml/2006/ole">
            <mc:AlternateContent xmlns:mc="http://schemas.openxmlformats.org/markup-compatibility/2006">
              <mc:Choice xmlns:v="urn:schemas-microsoft-com:vml" Requires="v">
                <p:oleObj name="Equation" r:id="rId10" imgW="380880" imgH="253800" progId="Equation.DSMT4">
                  <p:embed/>
                </p:oleObj>
              </mc:Choice>
              <mc:Fallback>
                <p:oleObj name="Equation" r:id="rId10" imgW="380880" imgH="253800" progId="Equation.DSMT4">
                  <p:embed/>
                  <p:pic>
                    <p:nvPicPr>
                      <p:cNvPr id="0" name="Picture 1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945345" y="2103777"/>
                        <a:ext cx="687387" cy="45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2241" name="Object 17"/>
          <p:cNvGraphicFramePr>
            <a:graphicFrameLocks noChangeAspect="1"/>
          </p:cNvGraphicFramePr>
          <p:nvPr/>
        </p:nvGraphicFramePr>
        <p:xfrm>
          <a:off x="5411799" y="3001599"/>
          <a:ext cx="687387" cy="458788"/>
        </p:xfrm>
        <a:graphic>
          <a:graphicData uri="http://schemas.openxmlformats.org/presentationml/2006/ole">
            <mc:AlternateContent xmlns:mc="http://schemas.openxmlformats.org/markup-compatibility/2006">
              <mc:Choice xmlns:v="urn:schemas-microsoft-com:vml" Requires="v">
                <p:oleObj name="Equation" r:id="rId12" imgW="380880" imgH="253800" progId="Equation.DSMT4">
                  <p:embed/>
                </p:oleObj>
              </mc:Choice>
              <mc:Fallback>
                <p:oleObj name="Equation" r:id="rId12" imgW="380880" imgH="253800" progId="Equation.DSMT4">
                  <p:embed/>
                  <p:pic>
                    <p:nvPicPr>
                      <p:cNvPr id="0" name="Picture 1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411799" y="3001599"/>
                        <a:ext cx="687387" cy="45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Παρεμβολή του </a:t>
            </a:r>
            <a:r>
              <a:rPr lang="en-US" dirty="0"/>
              <a:t>Lagrange</a:t>
            </a:r>
            <a:endParaRPr lang="el-GR" dirty="0"/>
          </a:p>
        </p:txBody>
      </p:sp>
      <p:sp>
        <p:nvSpPr>
          <p:cNvPr id="3" name="2 - Θέση περιεχομένου"/>
          <p:cNvSpPr>
            <a:spLocks noGrp="1"/>
          </p:cNvSpPr>
          <p:nvPr>
            <p:ph idx="1"/>
          </p:nvPr>
        </p:nvSpPr>
        <p:spPr>
          <a:xfrm>
            <a:off x="457200" y="1420784"/>
            <a:ext cx="8229600" cy="4748400"/>
          </a:xfrm>
        </p:spPr>
        <p:txBody>
          <a:bodyPr>
            <a:noAutofit/>
          </a:bodyPr>
          <a:lstStyle/>
          <a:p>
            <a:pPr>
              <a:buNone/>
            </a:pPr>
            <a:r>
              <a:rPr lang="el-GR" sz="2200" b="1" dirty="0"/>
              <a:t>συνέχεια απόδειξης</a:t>
            </a:r>
          </a:p>
          <a:p>
            <a:r>
              <a:rPr lang="el-GR" sz="2200" dirty="0"/>
              <a:t>Αφού η συνάρτηση             είναι συνεχής στο κλειστό διάστημα      	     και είναι </a:t>
            </a:r>
            <a:r>
              <a:rPr lang="el-GR" sz="2200" dirty="0" err="1"/>
              <a:t>παραγωγίσιμη</a:t>
            </a:r>
            <a:r>
              <a:rPr lang="el-GR" sz="2200" dirty="0"/>
              <a:t> στο ανοικτό διάστημα                  τότε από το θεώρημα της μέσης τιμής υπάρχει ένα σημείο     μεταξύ των σημείων                  για το οποίο ισχύει ότι:</a:t>
            </a:r>
          </a:p>
          <a:p>
            <a:endParaRPr lang="el-GR" sz="2200" dirty="0"/>
          </a:p>
          <a:p>
            <a:endParaRPr lang="el-GR" sz="2200" dirty="0"/>
          </a:p>
          <a:p>
            <a:pPr>
              <a:spcBef>
                <a:spcPts val="2400"/>
              </a:spcBef>
            </a:pPr>
            <a:r>
              <a:rPr lang="el-GR" sz="2200" dirty="0"/>
              <a:t>Με βάση αυτή τη σχέση, το παραπάνω πολυώνυμο παρεμβολής 	  μπορεί να γραφεί και ως εξής: </a:t>
            </a:r>
          </a:p>
          <a:p>
            <a:pPr>
              <a:buNone/>
            </a:pPr>
            <a:endParaRPr lang="el-GR" sz="2200" dirty="0"/>
          </a:p>
          <a:p>
            <a:pPr>
              <a:spcBef>
                <a:spcPts val="3000"/>
              </a:spcBef>
              <a:buNone/>
            </a:pPr>
            <a:r>
              <a:rPr lang="el-GR" sz="2200" dirty="0"/>
              <a:t>	το οποίο αποτελεί το πολυώνυμο του </a:t>
            </a:r>
            <a:r>
              <a:rPr lang="en-US" sz="2200" dirty="0"/>
              <a:t>Taylor </a:t>
            </a:r>
            <a:r>
              <a:rPr lang="el-GR" sz="2200" dirty="0"/>
              <a:t>πρώτου βαθμού.</a:t>
            </a:r>
          </a:p>
        </p:txBody>
      </p:sp>
      <p:graphicFrame>
        <p:nvGraphicFramePr>
          <p:cNvPr id="53250" name="Object 2"/>
          <p:cNvGraphicFramePr>
            <a:graphicFrameLocks noChangeAspect="1"/>
          </p:cNvGraphicFramePr>
          <p:nvPr/>
        </p:nvGraphicFramePr>
        <p:xfrm>
          <a:off x="873432" y="4624052"/>
          <a:ext cx="687388" cy="458788"/>
        </p:xfrm>
        <a:graphic>
          <a:graphicData uri="http://schemas.openxmlformats.org/presentationml/2006/ole">
            <mc:AlternateContent xmlns:mc="http://schemas.openxmlformats.org/markup-compatibility/2006">
              <mc:Choice xmlns:v="urn:schemas-microsoft-com:vml" Requires="v">
                <p:oleObj name="Equation" r:id="rId2" imgW="380880" imgH="253800" progId="Equation.DSMT4">
                  <p:embed/>
                </p:oleObj>
              </mc:Choice>
              <mc:Fallback>
                <p:oleObj name="Equation" r:id="rId2" imgW="380880" imgH="2538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3432" y="4624052"/>
                        <a:ext cx="687388" cy="45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3251" name="Object 3"/>
          <p:cNvGraphicFramePr>
            <a:graphicFrameLocks noChangeAspect="1"/>
          </p:cNvGraphicFramePr>
          <p:nvPr/>
        </p:nvGraphicFramePr>
        <p:xfrm>
          <a:off x="2812256" y="5186214"/>
          <a:ext cx="3519488" cy="457200"/>
        </p:xfrm>
        <a:graphic>
          <a:graphicData uri="http://schemas.openxmlformats.org/presentationml/2006/ole">
            <mc:AlternateContent xmlns:mc="http://schemas.openxmlformats.org/markup-compatibility/2006">
              <mc:Choice xmlns:v="urn:schemas-microsoft-com:vml" Requires="v">
                <p:oleObj name="Equation" r:id="rId4" imgW="1955520" imgH="253800" progId="Equation.DSMT4">
                  <p:embed/>
                </p:oleObj>
              </mc:Choice>
              <mc:Fallback>
                <p:oleObj name="Equation" r:id="rId4" imgW="1955520" imgH="2538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12256" y="5186214"/>
                        <a:ext cx="35194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3252" name="Object 4"/>
          <p:cNvGraphicFramePr>
            <a:graphicFrameLocks noChangeAspect="1"/>
          </p:cNvGraphicFramePr>
          <p:nvPr/>
        </p:nvGraphicFramePr>
        <p:xfrm>
          <a:off x="3192632" y="1846062"/>
          <a:ext cx="661987" cy="455613"/>
        </p:xfrm>
        <a:graphic>
          <a:graphicData uri="http://schemas.openxmlformats.org/presentationml/2006/ole">
            <mc:AlternateContent xmlns:mc="http://schemas.openxmlformats.org/markup-compatibility/2006">
              <mc:Choice xmlns:v="urn:schemas-microsoft-com:vml" Requires="v">
                <p:oleObj name="Equation" r:id="rId6" imgW="368280" imgH="253800" progId="Equation.DSMT4">
                  <p:embed/>
                </p:oleObj>
              </mc:Choice>
              <mc:Fallback>
                <p:oleObj name="Equation" r:id="rId6" imgW="368280" imgH="25380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92632" y="1846062"/>
                        <a:ext cx="661987"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3253" name="Object 5"/>
          <p:cNvGraphicFramePr>
            <a:graphicFrameLocks noChangeAspect="1"/>
          </p:cNvGraphicFramePr>
          <p:nvPr/>
        </p:nvGraphicFramePr>
        <p:xfrm>
          <a:off x="884187" y="2181930"/>
          <a:ext cx="823912" cy="458787"/>
        </p:xfrm>
        <a:graphic>
          <a:graphicData uri="http://schemas.openxmlformats.org/presentationml/2006/ole">
            <mc:AlternateContent xmlns:mc="http://schemas.openxmlformats.org/markup-compatibility/2006">
              <mc:Choice xmlns:v="urn:schemas-microsoft-com:vml" Requires="v">
                <p:oleObj name="Equation" r:id="rId8" imgW="457200" imgH="253800" progId="Equation.DSMT4">
                  <p:embed/>
                </p:oleObj>
              </mc:Choice>
              <mc:Fallback>
                <p:oleObj name="Equation" r:id="rId8" imgW="457200" imgH="253800" progId="Equation.DSMT4">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84187" y="2181930"/>
                        <a:ext cx="823912" cy="458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3254" name="Object 6"/>
          <p:cNvGraphicFramePr>
            <a:graphicFrameLocks noChangeAspect="1"/>
          </p:cNvGraphicFramePr>
          <p:nvPr/>
        </p:nvGraphicFramePr>
        <p:xfrm>
          <a:off x="7175178" y="2172762"/>
          <a:ext cx="960438" cy="457200"/>
        </p:xfrm>
        <a:graphic>
          <a:graphicData uri="http://schemas.openxmlformats.org/presentationml/2006/ole">
            <mc:AlternateContent xmlns:mc="http://schemas.openxmlformats.org/markup-compatibility/2006">
              <mc:Choice xmlns:v="urn:schemas-microsoft-com:vml" Requires="v">
                <p:oleObj name="Equation" r:id="rId10" imgW="533160" imgH="253800" progId="Equation.DSMT4">
                  <p:embed/>
                </p:oleObj>
              </mc:Choice>
              <mc:Fallback>
                <p:oleObj name="Equation" r:id="rId10" imgW="533160" imgH="253800" progId="Equation.DSMT4">
                  <p:embed/>
                  <p:pic>
                    <p:nvPicPr>
                      <p:cNvPr id="0"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175178" y="2172762"/>
                        <a:ext cx="9604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3255" name="Object 7"/>
          <p:cNvGraphicFramePr>
            <a:graphicFrameLocks noChangeAspect="1"/>
          </p:cNvGraphicFramePr>
          <p:nvPr/>
        </p:nvGraphicFramePr>
        <p:xfrm>
          <a:off x="7627983" y="2552688"/>
          <a:ext cx="230187" cy="369887"/>
        </p:xfrm>
        <a:graphic>
          <a:graphicData uri="http://schemas.openxmlformats.org/presentationml/2006/ole">
            <mc:AlternateContent xmlns:mc="http://schemas.openxmlformats.org/markup-compatibility/2006">
              <mc:Choice xmlns:v="urn:schemas-microsoft-com:vml" Requires="v">
                <p:oleObj name="Equation" r:id="rId12" imgW="126720" imgH="203040" progId="Equation.DSMT4">
                  <p:embed/>
                </p:oleObj>
              </mc:Choice>
              <mc:Fallback>
                <p:oleObj name="Equation" r:id="rId12" imgW="126720" imgH="203040" progId="Equation.DSMT4">
                  <p:embed/>
                  <p:pic>
                    <p:nvPicPr>
                      <p:cNvPr id="0" name="Picture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627983" y="2552688"/>
                        <a:ext cx="230187"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3256" name="Object 8"/>
          <p:cNvGraphicFramePr>
            <a:graphicFrameLocks noChangeAspect="1"/>
          </p:cNvGraphicFramePr>
          <p:nvPr/>
        </p:nvGraphicFramePr>
        <p:xfrm>
          <a:off x="3294045" y="2860494"/>
          <a:ext cx="979487" cy="409575"/>
        </p:xfrm>
        <a:graphic>
          <a:graphicData uri="http://schemas.openxmlformats.org/presentationml/2006/ole">
            <mc:AlternateContent xmlns:mc="http://schemas.openxmlformats.org/markup-compatibility/2006">
              <mc:Choice xmlns:v="urn:schemas-microsoft-com:vml" Requires="v">
                <p:oleObj name="Equation" r:id="rId14" imgW="545760" imgH="228600" progId="Equation.DSMT4">
                  <p:embed/>
                </p:oleObj>
              </mc:Choice>
              <mc:Fallback>
                <p:oleObj name="Equation" r:id="rId14" imgW="545760" imgH="228600" progId="Equation.DSMT4">
                  <p:embed/>
                  <p:pic>
                    <p:nvPicPr>
                      <p:cNvPr id="0" name="Picture 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294045" y="2860494"/>
                        <a:ext cx="979487"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3257" name="Object 9"/>
          <p:cNvGraphicFramePr>
            <a:graphicFrameLocks noChangeAspect="1"/>
          </p:cNvGraphicFramePr>
          <p:nvPr/>
        </p:nvGraphicFramePr>
        <p:xfrm>
          <a:off x="3220244" y="3390363"/>
          <a:ext cx="2703512" cy="825500"/>
        </p:xfrm>
        <a:graphic>
          <a:graphicData uri="http://schemas.openxmlformats.org/presentationml/2006/ole">
            <mc:AlternateContent xmlns:mc="http://schemas.openxmlformats.org/markup-compatibility/2006">
              <mc:Choice xmlns:v="urn:schemas-microsoft-com:vml" Requires="v">
                <p:oleObj name="Equation" r:id="rId16" imgW="1498320" imgH="457200" progId="Equation.DSMT4">
                  <p:embed/>
                </p:oleObj>
              </mc:Choice>
              <mc:Fallback>
                <p:oleObj name="Equation" r:id="rId16" imgW="1498320" imgH="457200" progId="Equation.DSMT4">
                  <p:embed/>
                  <p:pic>
                    <p:nvPicPr>
                      <p:cNvPr id="0" name="Picture 9"/>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220244" y="3390363"/>
                        <a:ext cx="2703512"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 name="12 - Ορθογώνιο"/>
          <p:cNvSpPr/>
          <p:nvPr/>
        </p:nvSpPr>
        <p:spPr>
          <a:xfrm>
            <a:off x="8004222" y="5888250"/>
            <a:ext cx="147600" cy="14605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Παρεμβολή του </a:t>
            </a:r>
            <a:r>
              <a:rPr lang="en-US" dirty="0"/>
              <a:t>Lagrange</a:t>
            </a:r>
            <a:endParaRPr lang="el-GR" dirty="0"/>
          </a:p>
        </p:txBody>
      </p:sp>
      <p:sp>
        <p:nvSpPr>
          <p:cNvPr id="3" name="2 - Θέση περιεχομένου"/>
          <p:cNvSpPr>
            <a:spLocks noGrp="1"/>
          </p:cNvSpPr>
          <p:nvPr>
            <p:ph idx="1"/>
          </p:nvPr>
        </p:nvSpPr>
        <p:spPr/>
        <p:txBody>
          <a:bodyPr>
            <a:noAutofit/>
          </a:bodyPr>
          <a:lstStyle/>
          <a:p>
            <a:r>
              <a:rPr lang="el-GR" sz="2200" b="1" dirty="0"/>
              <a:t>Σημείωση</a:t>
            </a:r>
            <a:r>
              <a:rPr lang="el-GR" sz="2200" dirty="0"/>
              <a:t>  Το πολυώνυμο παρεμβολής              μπορεί να γραφεί ως                                                               όπου:</a:t>
            </a:r>
          </a:p>
          <a:p>
            <a:endParaRPr lang="el-GR" sz="2200" dirty="0"/>
          </a:p>
          <a:p>
            <a:endParaRPr lang="el-GR" sz="2200" dirty="0"/>
          </a:p>
          <a:p>
            <a:pPr>
              <a:spcBef>
                <a:spcPts val="1800"/>
              </a:spcBef>
            </a:pPr>
            <a:r>
              <a:rPr lang="el-GR" sz="2200" b="1" dirty="0"/>
              <a:t>Παρατήρηση</a:t>
            </a:r>
            <a:r>
              <a:rPr lang="el-GR" sz="2200" dirty="0"/>
              <a:t>  Παρατηρούμε ότι αν στα παραπάνω πολυώνυμα θέσουμε              τότε θα έχουμε:</a:t>
            </a:r>
          </a:p>
          <a:p>
            <a:endParaRPr lang="el-GR" sz="2200" dirty="0"/>
          </a:p>
          <a:p>
            <a:pPr>
              <a:spcBef>
                <a:spcPts val="1200"/>
              </a:spcBef>
              <a:buNone/>
            </a:pPr>
            <a:r>
              <a:rPr lang="el-GR" sz="2200" dirty="0"/>
              <a:t>	οπότε</a:t>
            </a:r>
          </a:p>
          <a:p>
            <a:pPr>
              <a:spcBef>
                <a:spcPts val="1200"/>
              </a:spcBef>
              <a:buNone/>
            </a:pPr>
            <a:r>
              <a:rPr lang="el-GR" sz="2200" dirty="0"/>
              <a:t>	Ενώ αν θέσουμε             τότε θα έχουμε:</a:t>
            </a:r>
          </a:p>
          <a:p>
            <a:endParaRPr lang="el-GR" sz="2200" dirty="0"/>
          </a:p>
          <a:p>
            <a:pPr>
              <a:spcBef>
                <a:spcPts val="1800"/>
              </a:spcBef>
              <a:buNone/>
            </a:pPr>
            <a:r>
              <a:rPr lang="el-GR" sz="2200" dirty="0"/>
              <a:t>	οπότε</a:t>
            </a:r>
          </a:p>
        </p:txBody>
      </p:sp>
      <p:graphicFrame>
        <p:nvGraphicFramePr>
          <p:cNvPr id="54274" name="Object 2"/>
          <p:cNvGraphicFramePr>
            <a:graphicFrameLocks noChangeAspect="1"/>
          </p:cNvGraphicFramePr>
          <p:nvPr/>
        </p:nvGraphicFramePr>
        <p:xfrm>
          <a:off x="1285830" y="1762125"/>
          <a:ext cx="3860800" cy="457200"/>
        </p:xfrm>
        <a:graphic>
          <a:graphicData uri="http://schemas.openxmlformats.org/presentationml/2006/ole">
            <mc:AlternateContent xmlns:mc="http://schemas.openxmlformats.org/markup-compatibility/2006">
              <mc:Choice xmlns:v="urn:schemas-microsoft-com:vml" Requires="v">
                <p:oleObj name="Equation" r:id="rId2" imgW="2145960" imgH="253800" progId="Equation.DSMT4">
                  <p:embed/>
                </p:oleObj>
              </mc:Choice>
              <mc:Fallback>
                <p:oleObj name="Equation" r:id="rId2" imgW="2145960" imgH="2538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5830" y="1762125"/>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4276" name="Object 4"/>
          <p:cNvGraphicFramePr>
            <a:graphicFrameLocks noChangeAspect="1"/>
          </p:cNvGraphicFramePr>
          <p:nvPr/>
        </p:nvGraphicFramePr>
        <p:xfrm>
          <a:off x="2709837" y="2285995"/>
          <a:ext cx="3954463" cy="777875"/>
        </p:xfrm>
        <a:graphic>
          <a:graphicData uri="http://schemas.openxmlformats.org/presentationml/2006/ole">
            <mc:AlternateContent xmlns:mc="http://schemas.openxmlformats.org/markup-compatibility/2006">
              <mc:Choice xmlns:v="urn:schemas-microsoft-com:vml" Requires="v">
                <p:oleObj name="Equation" r:id="rId4" imgW="2197080" imgH="431640" progId="Equation.DSMT4">
                  <p:embed/>
                </p:oleObj>
              </mc:Choice>
              <mc:Fallback>
                <p:oleObj name="Equation" r:id="rId4" imgW="2197080" imgH="431640" progId="Equation.DSMT4">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09837" y="2285995"/>
                        <a:ext cx="3954463"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4278" name="Object 6"/>
          <p:cNvGraphicFramePr>
            <a:graphicFrameLocks noChangeAspect="1"/>
          </p:cNvGraphicFramePr>
          <p:nvPr/>
        </p:nvGraphicFramePr>
        <p:xfrm>
          <a:off x="5454671" y="1435788"/>
          <a:ext cx="687388" cy="458787"/>
        </p:xfrm>
        <a:graphic>
          <a:graphicData uri="http://schemas.openxmlformats.org/presentationml/2006/ole">
            <mc:AlternateContent xmlns:mc="http://schemas.openxmlformats.org/markup-compatibility/2006">
              <mc:Choice xmlns:v="urn:schemas-microsoft-com:vml" Requires="v">
                <p:oleObj name="Equation" r:id="rId6" imgW="380880" imgH="253800" progId="Equation.DSMT4">
                  <p:embed/>
                </p:oleObj>
              </mc:Choice>
              <mc:Fallback>
                <p:oleObj name="Equation" r:id="rId6" imgW="380880" imgH="253800" progId="Equation.DSMT4">
                  <p:embed/>
                  <p:pic>
                    <p:nvPicPr>
                      <p:cNvPr id="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54671" y="1435788"/>
                        <a:ext cx="687388" cy="458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4279" name="Object 7"/>
          <p:cNvGraphicFramePr>
            <a:graphicFrameLocks noChangeAspect="1"/>
          </p:cNvGraphicFramePr>
          <p:nvPr/>
        </p:nvGraphicFramePr>
        <p:xfrm>
          <a:off x="2018214" y="3494094"/>
          <a:ext cx="704850" cy="409575"/>
        </p:xfrm>
        <a:graphic>
          <a:graphicData uri="http://schemas.openxmlformats.org/presentationml/2006/ole">
            <mc:AlternateContent xmlns:mc="http://schemas.openxmlformats.org/markup-compatibility/2006">
              <mc:Choice xmlns:v="urn:schemas-microsoft-com:vml" Requires="v">
                <p:oleObj name="Equation" r:id="rId8" imgW="393480" imgH="228600" progId="Equation.DSMT4">
                  <p:embed/>
                </p:oleObj>
              </mc:Choice>
              <mc:Fallback>
                <p:oleObj name="Equation" r:id="rId8" imgW="393480" imgH="228600" progId="Equation.DSMT4">
                  <p:embed/>
                  <p:pic>
                    <p:nvPicPr>
                      <p:cNvPr id="0"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18214" y="3494094"/>
                        <a:ext cx="704850"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4280" name="Object 8"/>
          <p:cNvGraphicFramePr>
            <a:graphicFrameLocks noChangeAspect="1"/>
          </p:cNvGraphicFramePr>
          <p:nvPr/>
        </p:nvGraphicFramePr>
        <p:xfrm>
          <a:off x="3258318" y="3940182"/>
          <a:ext cx="2857500" cy="457200"/>
        </p:xfrm>
        <a:graphic>
          <a:graphicData uri="http://schemas.openxmlformats.org/presentationml/2006/ole">
            <mc:AlternateContent xmlns:mc="http://schemas.openxmlformats.org/markup-compatibility/2006">
              <mc:Choice xmlns:v="urn:schemas-microsoft-com:vml" Requires="v">
                <p:oleObj name="Equation" r:id="rId10" imgW="1587240" imgH="253800" progId="Equation.DSMT4">
                  <p:embed/>
                </p:oleObj>
              </mc:Choice>
              <mc:Fallback>
                <p:oleObj name="Equation" r:id="rId10" imgW="1587240" imgH="253800" progId="Equation.DSMT4">
                  <p:embed/>
                  <p:pic>
                    <p:nvPicPr>
                      <p:cNvPr id="0" name="Picture 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258318" y="3940182"/>
                        <a:ext cx="28575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4281" name="Object 9"/>
          <p:cNvGraphicFramePr>
            <a:graphicFrameLocks noChangeAspect="1"/>
          </p:cNvGraphicFramePr>
          <p:nvPr/>
        </p:nvGraphicFramePr>
        <p:xfrm>
          <a:off x="1706548" y="4372173"/>
          <a:ext cx="1806575" cy="457200"/>
        </p:xfrm>
        <a:graphic>
          <a:graphicData uri="http://schemas.openxmlformats.org/presentationml/2006/ole">
            <mc:AlternateContent xmlns:mc="http://schemas.openxmlformats.org/markup-compatibility/2006">
              <mc:Choice xmlns:v="urn:schemas-microsoft-com:vml" Requires="v">
                <p:oleObj name="Equation" r:id="rId12" imgW="1002960" imgH="253800" progId="Equation.DSMT4">
                  <p:embed/>
                </p:oleObj>
              </mc:Choice>
              <mc:Fallback>
                <p:oleObj name="Equation" r:id="rId12" imgW="1002960" imgH="253800" progId="Equation.DSMT4">
                  <p:embed/>
                  <p:pic>
                    <p:nvPicPr>
                      <p:cNvPr id="0" name="Picture 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706548" y="4372173"/>
                        <a:ext cx="18065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4282" name="Object 10"/>
          <p:cNvGraphicFramePr>
            <a:graphicFrameLocks noChangeAspect="1"/>
          </p:cNvGraphicFramePr>
          <p:nvPr/>
        </p:nvGraphicFramePr>
        <p:xfrm>
          <a:off x="2869135" y="4878765"/>
          <a:ext cx="682625" cy="409575"/>
        </p:xfrm>
        <a:graphic>
          <a:graphicData uri="http://schemas.openxmlformats.org/presentationml/2006/ole">
            <mc:AlternateContent xmlns:mc="http://schemas.openxmlformats.org/markup-compatibility/2006">
              <mc:Choice xmlns:v="urn:schemas-microsoft-com:vml" Requires="v">
                <p:oleObj name="Equation" r:id="rId14" imgW="380880" imgH="228600" progId="Equation.DSMT4">
                  <p:embed/>
                </p:oleObj>
              </mc:Choice>
              <mc:Fallback>
                <p:oleObj name="Equation" r:id="rId14" imgW="380880" imgH="228600" progId="Equation.DSMT4">
                  <p:embed/>
                  <p:pic>
                    <p:nvPicPr>
                      <p:cNvPr id="0" name="Picture 10"/>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869135" y="4878765"/>
                        <a:ext cx="682625"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4285" name="Object 13"/>
          <p:cNvGraphicFramePr>
            <a:graphicFrameLocks noChangeAspect="1"/>
          </p:cNvGraphicFramePr>
          <p:nvPr/>
        </p:nvGraphicFramePr>
        <p:xfrm>
          <a:off x="3293243" y="5345145"/>
          <a:ext cx="2787650" cy="457200"/>
        </p:xfrm>
        <a:graphic>
          <a:graphicData uri="http://schemas.openxmlformats.org/presentationml/2006/ole">
            <mc:AlternateContent xmlns:mc="http://schemas.openxmlformats.org/markup-compatibility/2006">
              <mc:Choice xmlns:v="urn:schemas-microsoft-com:vml" Requires="v">
                <p:oleObj name="Equation" r:id="rId16" imgW="1549080" imgH="253800" progId="Equation.DSMT4">
                  <p:embed/>
                </p:oleObj>
              </mc:Choice>
              <mc:Fallback>
                <p:oleObj name="Equation" r:id="rId16" imgW="1549080" imgH="253800" progId="Equation.DSMT4">
                  <p:embed/>
                  <p:pic>
                    <p:nvPicPr>
                      <p:cNvPr id="0" name="Picture 13"/>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293243" y="5345145"/>
                        <a:ext cx="27876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4286" name="Object 14"/>
          <p:cNvGraphicFramePr>
            <a:graphicFrameLocks noChangeAspect="1"/>
          </p:cNvGraphicFramePr>
          <p:nvPr/>
        </p:nvGraphicFramePr>
        <p:xfrm>
          <a:off x="1687473" y="5819814"/>
          <a:ext cx="1760538" cy="457200"/>
        </p:xfrm>
        <a:graphic>
          <a:graphicData uri="http://schemas.openxmlformats.org/presentationml/2006/ole">
            <mc:AlternateContent xmlns:mc="http://schemas.openxmlformats.org/markup-compatibility/2006">
              <mc:Choice xmlns:v="urn:schemas-microsoft-com:vml" Requires="v">
                <p:oleObj name="Equation" r:id="rId18" imgW="977760" imgH="253800" progId="Equation.DSMT4">
                  <p:embed/>
                </p:oleObj>
              </mc:Choice>
              <mc:Fallback>
                <p:oleObj name="Equation" r:id="rId18" imgW="977760" imgH="253800" progId="Equation.DSMT4">
                  <p:embed/>
                  <p:pic>
                    <p:nvPicPr>
                      <p:cNvPr id="0" name="Picture 14"/>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687473" y="5819814"/>
                        <a:ext cx="17605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Παρεμβολή του </a:t>
            </a:r>
            <a:r>
              <a:rPr lang="en-US" dirty="0"/>
              <a:t>Lagrange</a:t>
            </a:r>
            <a:endParaRPr lang="el-GR" dirty="0"/>
          </a:p>
        </p:txBody>
      </p:sp>
      <p:sp>
        <p:nvSpPr>
          <p:cNvPr id="3" name="2 - Θέση περιεχομένου"/>
          <p:cNvSpPr>
            <a:spLocks noGrp="1"/>
          </p:cNvSpPr>
          <p:nvPr>
            <p:ph idx="1"/>
          </p:nvPr>
        </p:nvSpPr>
        <p:spPr>
          <a:xfrm>
            <a:off x="457200" y="1420784"/>
            <a:ext cx="8229600" cy="4748400"/>
          </a:xfrm>
        </p:spPr>
        <p:txBody>
          <a:bodyPr>
            <a:normAutofit/>
          </a:bodyPr>
          <a:lstStyle/>
          <a:p>
            <a:pPr>
              <a:buNone/>
            </a:pPr>
            <a:r>
              <a:rPr lang="el-GR" sz="2200" b="1" dirty="0"/>
              <a:t>	Παρατήρηση</a:t>
            </a:r>
            <a:r>
              <a:rPr lang="el-GR" sz="2200" dirty="0"/>
              <a:t>  Για τα πολυώνυμα πρώτου βαθμού                   </a:t>
            </a:r>
            <a:br>
              <a:rPr lang="el-GR" sz="2200" dirty="0"/>
            </a:br>
            <a:r>
              <a:rPr lang="el-GR" sz="2200" dirty="0"/>
              <a:t>ισχύει ότι στο σημείο       η τιμή του πολυωνύμου              είναι ένα όταν           και μηδέν όταν              </a:t>
            </a:r>
          </a:p>
          <a:p>
            <a:pPr>
              <a:spcBef>
                <a:spcPts val="1800"/>
              </a:spcBef>
              <a:buNone/>
            </a:pPr>
            <a:r>
              <a:rPr lang="el-GR" sz="2200" dirty="0"/>
              <a:t>	Δηλαδή, για                  ισχύει ότι:</a:t>
            </a:r>
          </a:p>
          <a:p>
            <a:endParaRPr lang="el-GR" sz="2200" dirty="0"/>
          </a:p>
          <a:p>
            <a:pPr>
              <a:spcBef>
                <a:spcPts val="1800"/>
              </a:spcBef>
              <a:buNone/>
            </a:pPr>
            <a:r>
              <a:rPr lang="el-GR" sz="2200" dirty="0"/>
              <a:t>	όπου       είναι το γνωστό </a:t>
            </a:r>
            <a:r>
              <a:rPr lang="el-GR" sz="2200" b="1" dirty="0"/>
              <a:t>δέλτα του </a:t>
            </a:r>
            <a:r>
              <a:rPr lang="en-US" sz="2200" b="1" dirty="0" err="1"/>
              <a:t>Kronecker</a:t>
            </a:r>
            <a:r>
              <a:rPr lang="el-GR" sz="2200" b="1" dirty="0"/>
              <a:t> </a:t>
            </a:r>
            <a:r>
              <a:rPr lang="el-GR" sz="2200" dirty="0"/>
              <a:t> που ορίζεται ως εξής:</a:t>
            </a:r>
          </a:p>
          <a:p>
            <a:pPr>
              <a:buNone/>
            </a:pPr>
            <a:endParaRPr lang="el-GR" sz="2200" b="1" dirty="0"/>
          </a:p>
        </p:txBody>
      </p:sp>
      <p:graphicFrame>
        <p:nvGraphicFramePr>
          <p:cNvPr id="55298" name="Object 2"/>
          <p:cNvGraphicFramePr>
            <a:graphicFrameLocks noChangeAspect="1"/>
          </p:cNvGraphicFramePr>
          <p:nvPr/>
        </p:nvGraphicFramePr>
        <p:xfrm>
          <a:off x="6663842" y="1427499"/>
          <a:ext cx="1849438" cy="457200"/>
        </p:xfrm>
        <a:graphic>
          <a:graphicData uri="http://schemas.openxmlformats.org/presentationml/2006/ole">
            <mc:AlternateContent xmlns:mc="http://schemas.openxmlformats.org/markup-compatibility/2006">
              <mc:Choice xmlns:v="urn:schemas-microsoft-com:vml" Requires="v">
                <p:oleObj name="Equation" r:id="rId2" imgW="1028520" imgH="253800" progId="Equation.DSMT4">
                  <p:embed/>
                </p:oleObj>
              </mc:Choice>
              <mc:Fallback>
                <p:oleObj name="Equation" r:id="rId2" imgW="1028520" imgH="2538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3842" y="1427499"/>
                        <a:ext cx="18494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5299" name="Object 3"/>
          <p:cNvGraphicFramePr>
            <a:graphicFrameLocks noChangeAspect="1"/>
          </p:cNvGraphicFramePr>
          <p:nvPr>
            <p:extLst>
              <p:ext uri="{D42A27DB-BD31-4B8C-83A1-F6EECF244321}">
                <p14:modId xmlns:p14="http://schemas.microsoft.com/office/powerpoint/2010/main" val="3161564027"/>
              </p:ext>
            </p:extLst>
          </p:nvPr>
        </p:nvGraphicFramePr>
        <p:xfrm>
          <a:off x="3383868" y="1775160"/>
          <a:ext cx="298450" cy="436563"/>
        </p:xfrm>
        <a:graphic>
          <a:graphicData uri="http://schemas.openxmlformats.org/presentationml/2006/ole">
            <mc:AlternateContent xmlns:mc="http://schemas.openxmlformats.org/markup-compatibility/2006">
              <mc:Choice xmlns:v="urn:schemas-microsoft-com:vml" Requires="v">
                <p:oleObj name="Equation" r:id="rId4" imgW="164880" imgH="241200" progId="Equation.DSMT4">
                  <p:embed/>
                </p:oleObj>
              </mc:Choice>
              <mc:Fallback>
                <p:oleObj name="Equation" r:id="rId4" imgW="164880" imgH="2412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83868" y="1775160"/>
                        <a:ext cx="298450" cy="436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5300" name="Object 4"/>
          <p:cNvGraphicFramePr>
            <a:graphicFrameLocks noChangeAspect="1"/>
          </p:cNvGraphicFramePr>
          <p:nvPr>
            <p:extLst>
              <p:ext uri="{D42A27DB-BD31-4B8C-83A1-F6EECF244321}">
                <p14:modId xmlns:p14="http://schemas.microsoft.com/office/powerpoint/2010/main" val="567926355"/>
              </p:ext>
            </p:extLst>
          </p:nvPr>
        </p:nvGraphicFramePr>
        <p:xfrm>
          <a:off x="6534741" y="1738647"/>
          <a:ext cx="803275" cy="504825"/>
        </p:xfrm>
        <a:graphic>
          <a:graphicData uri="http://schemas.openxmlformats.org/presentationml/2006/ole">
            <mc:AlternateContent xmlns:mc="http://schemas.openxmlformats.org/markup-compatibility/2006">
              <mc:Choice xmlns:v="urn:schemas-microsoft-com:vml" Requires="v">
                <p:oleObj name="Equation" r:id="rId6" imgW="444240" imgH="279360" progId="Equation.DSMT4">
                  <p:embed/>
                </p:oleObj>
              </mc:Choice>
              <mc:Fallback>
                <p:oleObj name="Equation" r:id="rId6" imgW="444240" imgH="27936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34741" y="1738647"/>
                        <a:ext cx="803275" cy="50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5301" name="Object 5"/>
          <p:cNvGraphicFramePr>
            <a:graphicFrameLocks noChangeAspect="1"/>
          </p:cNvGraphicFramePr>
          <p:nvPr/>
        </p:nvGraphicFramePr>
        <p:xfrm>
          <a:off x="1517787" y="2163924"/>
          <a:ext cx="568325" cy="341313"/>
        </p:xfrm>
        <a:graphic>
          <a:graphicData uri="http://schemas.openxmlformats.org/presentationml/2006/ole">
            <mc:AlternateContent xmlns:mc="http://schemas.openxmlformats.org/markup-compatibility/2006">
              <mc:Choice xmlns:v="urn:schemas-microsoft-com:vml" Requires="v">
                <p:oleObj name="Equation" r:id="rId8" imgW="317160" imgH="190440" progId="Equation.DSMT4">
                  <p:embed/>
                </p:oleObj>
              </mc:Choice>
              <mc:Fallback>
                <p:oleObj name="Equation" r:id="rId8" imgW="317160" imgH="190440" progId="Equation.DSMT4">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17787" y="2163924"/>
                        <a:ext cx="568325" cy="34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5302" name="Object 6"/>
          <p:cNvGraphicFramePr>
            <a:graphicFrameLocks noChangeAspect="1"/>
          </p:cNvGraphicFramePr>
          <p:nvPr/>
        </p:nvGraphicFramePr>
        <p:xfrm>
          <a:off x="3922712" y="2174875"/>
          <a:ext cx="612775" cy="341313"/>
        </p:xfrm>
        <a:graphic>
          <a:graphicData uri="http://schemas.openxmlformats.org/presentationml/2006/ole">
            <mc:AlternateContent xmlns:mc="http://schemas.openxmlformats.org/markup-compatibility/2006">
              <mc:Choice xmlns:v="urn:schemas-microsoft-com:vml" Requires="v">
                <p:oleObj name="Equation" r:id="rId10" imgW="342720" imgH="190440" progId="Equation.DSMT4">
                  <p:embed/>
                </p:oleObj>
              </mc:Choice>
              <mc:Fallback>
                <p:oleObj name="Equation" r:id="rId10" imgW="342720" imgH="190440" progId="Equation.DSMT4">
                  <p:embed/>
                  <p:pic>
                    <p:nvPicPr>
                      <p:cNvPr id="0"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922712" y="2174875"/>
                        <a:ext cx="612775" cy="34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5303" name="Object 7"/>
          <p:cNvGraphicFramePr>
            <a:graphicFrameLocks noChangeAspect="1"/>
          </p:cNvGraphicFramePr>
          <p:nvPr/>
        </p:nvGraphicFramePr>
        <p:xfrm>
          <a:off x="2333952" y="2710036"/>
          <a:ext cx="1033463" cy="366713"/>
        </p:xfrm>
        <a:graphic>
          <a:graphicData uri="http://schemas.openxmlformats.org/presentationml/2006/ole">
            <mc:AlternateContent xmlns:mc="http://schemas.openxmlformats.org/markup-compatibility/2006">
              <mc:Choice xmlns:v="urn:schemas-microsoft-com:vml" Requires="v">
                <p:oleObj name="Equation" r:id="rId12" imgW="571320" imgH="203040" progId="Equation.DSMT4">
                  <p:embed/>
                </p:oleObj>
              </mc:Choice>
              <mc:Fallback>
                <p:oleObj name="Equation" r:id="rId12" imgW="571320" imgH="203040" progId="Equation.DSMT4">
                  <p:embed/>
                  <p:pic>
                    <p:nvPicPr>
                      <p:cNvPr id="0" name="Picture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333952" y="2710036"/>
                        <a:ext cx="10334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5304" name="Object 8"/>
          <p:cNvGraphicFramePr>
            <a:graphicFrameLocks noChangeAspect="1"/>
          </p:cNvGraphicFramePr>
          <p:nvPr/>
        </p:nvGraphicFramePr>
        <p:xfrm>
          <a:off x="3907631" y="3100383"/>
          <a:ext cx="1328738" cy="503238"/>
        </p:xfrm>
        <a:graphic>
          <a:graphicData uri="http://schemas.openxmlformats.org/presentationml/2006/ole">
            <mc:AlternateContent xmlns:mc="http://schemas.openxmlformats.org/markup-compatibility/2006">
              <mc:Choice xmlns:v="urn:schemas-microsoft-com:vml" Requires="v">
                <p:oleObj name="Equation" r:id="rId14" imgW="736560" imgH="279360" progId="Equation.DSMT4">
                  <p:embed/>
                </p:oleObj>
              </mc:Choice>
              <mc:Fallback>
                <p:oleObj name="Equation" r:id="rId14" imgW="736560" imgH="279360" progId="Equation.DSMT4">
                  <p:embed/>
                  <p:pic>
                    <p:nvPicPr>
                      <p:cNvPr id="0" name="Picture 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907631" y="3100383"/>
                        <a:ext cx="1328738" cy="50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5305" name="Object 9"/>
          <p:cNvGraphicFramePr>
            <a:graphicFrameLocks noChangeAspect="1"/>
          </p:cNvGraphicFramePr>
          <p:nvPr/>
        </p:nvGraphicFramePr>
        <p:xfrm>
          <a:off x="1547597" y="3624444"/>
          <a:ext cx="346075" cy="439738"/>
        </p:xfrm>
        <a:graphic>
          <a:graphicData uri="http://schemas.openxmlformats.org/presentationml/2006/ole">
            <mc:AlternateContent xmlns:mc="http://schemas.openxmlformats.org/markup-compatibility/2006">
              <mc:Choice xmlns:v="urn:schemas-microsoft-com:vml" Requires="v">
                <p:oleObj name="Equation" r:id="rId16" imgW="190440" imgH="241200" progId="Equation.DSMT4">
                  <p:embed/>
                </p:oleObj>
              </mc:Choice>
              <mc:Fallback>
                <p:oleObj name="Equation" r:id="rId16" imgW="190440" imgH="241200" progId="Equation.DSMT4">
                  <p:embed/>
                  <p:pic>
                    <p:nvPicPr>
                      <p:cNvPr id="0" name="Picture 9"/>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547597" y="3624444"/>
                        <a:ext cx="346075" cy="439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5306" name="Object 10"/>
          <p:cNvGraphicFramePr>
            <a:graphicFrameLocks noChangeAspect="1"/>
          </p:cNvGraphicFramePr>
          <p:nvPr/>
        </p:nvGraphicFramePr>
        <p:xfrm>
          <a:off x="3438525" y="4430737"/>
          <a:ext cx="2266950" cy="823913"/>
        </p:xfrm>
        <a:graphic>
          <a:graphicData uri="http://schemas.openxmlformats.org/presentationml/2006/ole">
            <mc:AlternateContent xmlns:mc="http://schemas.openxmlformats.org/markup-compatibility/2006">
              <mc:Choice xmlns:v="urn:schemas-microsoft-com:vml" Requires="v">
                <p:oleObj name="Equation" r:id="rId18" imgW="1257120" imgH="457200" progId="Equation.DSMT4">
                  <p:embed/>
                </p:oleObj>
              </mc:Choice>
              <mc:Fallback>
                <p:oleObj name="Equation" r:id="rId18" imgW="1257120" imgH="457200" progId="Equation.DSMT4">
                  <p:embed/>
                  <p:pic>
                    <p:nvPicPr>
                      <p:cNvPr id="0" name="Picture 10"/>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438525" y="4430737"/>
                        <a:ext cx="226695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Παρεμβολή του </a:t>
            </a:r>
            <a:r>
              <a:rPr lang="en-US" dirty="0"/>
              <a:t>Lagrange</a:t>
            </a:r>
            <a:endParaRPr lang="el-GR" dirty="0"/>
          </a:p>
        </p:txBody>
      </p:sp>
      <p:sp>
        <p:nvSpPr>
          <p:cNvPr id="3" name="2 - Θέση περιεχομένου"/>
          <p:cNvSpPr>
            <a:spLocks noGrp="1"/>
          </p:cNvSpPr>
          <p:nvPr>
            <p:ph idx="1"/>
          </p:nvPr>
        </p:nvSpPr>
        <p:spPr>
          <a:xfrm>
            <a:off x="457200" y="1420784"/>
            <a:ext cx="8229600" cy="4929256"/>
          </a:xfrm>
        </p:spPr>
        <p:txBody>
          <a:bodyPr>
            <a:normAutofit/>
          </a:bodyPr>
          <a:lstStyle/>
          <a:p>
            <a:pPr>
              <a:buNone/>
            </a:pPr>
            <a:r>
              <a:rPr lang="el-GR" sz="2200" dirty="0"/>
              <a:t>	Σχετικά με το γενικευμένο πρόβλημα στον προσδιορισμό του πολυωνύμου παρεμβολής βαθμού      το οποίο να ικανοποιεί τις συνθήκες ταύτισης:</a:t>
            </a:r>
          </a:p>
          <a:p>
            <a:endParaRPr lang="el-GR" sz="2200" dirty="0"/>
          </a:p>
          <a:p>
            <a:pPr>
              <a:spcBef>
                <a:spcPts val="1200"/>
              </a:spcBef>
              <a:buNone/>
            </a:pPr>
            <a:r>
              <a:rPr lang="el-GR" sz="2200" dirty="0"/>
              <a:t>	το ερώτημα που τίθεται είναι αν μπορούν να οριστούν εκφράσεις των πολυωνύμων                               βαθμού     τέτοιες ώστε να ισχύει:</a:t>
            </a:r>
          </a:p>
          <a:p>
            <a:pPr>
              <a:buNone/>
            </a:pPr>
            <a:endParaRPr lang="el-GR" sz="2200" dirty="0"/>
          </a:p>
          <a:p>
            <a:pPr>
              <a:buNone/>
            </a:pPr>
            <a:r>
              <a:rPr lang="el-GR" sz="2200" dirty="0"/>
              <a:t>	όπου τα πολυώνυμα                               έχουν την ιδιότητα: </a:t>
            </a:r>
          </a:p>
          <a:p>
            <a:pPr>
              <a:buNone/>
            </a:pPr>
            <a:endParaRPr lang="el-GR" sz="2200" dirty="0"/>
          </a:p>
          <a:p>
            <a:pPr>
              <a:buNone/>
            </a:pPr>
            <a:endParaRPr lang="el-GR" sz="2200" dirty="0"/>
          </a:p>
          <a:p>
            <a:pPr>
              <a:spcBef>
                <a:spcPts val="1200"/>
              </a:spcBef>
              <a:buNone/>
            </a:pPr>
            <a:r>
              <a:rPr lang="el-GR" sz="2200" dirty="0"/>
              <a:t>	Τότε το πολυώνυμο             ικανοποιεί όλες τις συνθήκες ταύτισης.</a:t>
            </a:r>
          </a:p>
        </p:txBody>
      </p:sp>
      <p:graphicFrame>
        <p:nvGraphicFramePr>
          <p:cNvPr id="56322" name="Object 2"/>
          <p:cNvGraphicFramePr>
            <a:graphicFrameLocks noChangeAspect="1"/>
          </p:cNvGraphicFramePr>
          <p:nvPr/>
        </p:nvGraphicFramePr>
        <p:xfrm>
          <a:off x="4926020" y="1871820"/>
          <a:ext cx="230188" cy="252413"/>
        </p:xfrm>
        <a:graphic>
          <a:graphicData uri="http://schemas.openxmlformats.org/presentationml/2006/ole">
            <mc:AlternateContent xmlns:mc="http://schemas.openxmlformats.org/markup-compatibility/2006">
              <mc:Choice xmlns:v="urn:schemas-microsoft-com:vml" Requires="v">
                <p:oleObj name="Equation" r:id="rId2" imgW="126720" imgH="139680" progId="Equation.DSMT4">
                  <p:embed/>
                </p:oleObj>
              </mc:Choice>
              <mc:Fallback>
                <p:oleObj name="Equation" r:id="rId2" imgW="126720" imgH="13968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6020" y="1871820"/>
                        <a:ext cx="230188" cy="252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6323" name="Object 3"/>
          <p:cNvGraphicFramePr>
            <a:graphicFrameLocks noChangeAspect="1"/>
          </p:cNvGraphicFramePr>
          <p:nvPr/>
        </p:nvGraphicFramePr>
        <p:xfrm>
          <a:off x="2720182" y="2541933"/>
          <a:ext cx="3703637" cy="457200"/>
        </p:xfrm>
        <a:graphic>
          <a:graphicData uri="http://schemas.openxmlformats.org/presentationml/2006/ole">
            <mc:AlternateContent xmlns:mc="http://schemas.openxmlformats.org/markup-compatibility/2006">
              <mc:Choice xmlns:v="urn:schemas-microsoft-com:vml" Requires="v">
                <p:oleObj name="Equation" r:id="rId4" imgW="2057400" imgH="253800" progId="Equation.DSMT4">
                  <p:embed/>
                </p:oleObj>
              </mc:Choice>
              <mc:Fallback>
                <p:oleObj name="Equation" r:id="rId4" imgW="2057400" imgH="2538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20182" y="2541933"/>
                        <a:ext cx="37036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6324" name="Object 4"/>
          <p:cNvGraphicFramePr>
            <a:graphicFrameLocks noChangeAspect="1"/>
          </p:cNvGraphicFramePr>
          <p:nvPr/>
        </p:nvGraphicFramePr>
        <p:xfrm>
          <a:off x="2954519" y="3339054"/>
          <a:ext cx="1849438" cy="457200"/>
        </p:xfrm>
        <a:graphic>
          <a:graphicData uri="http://schemas.openxmlformats.org/presentationml/2006/ole">
            <mc:AlternateContent xmlns:mc="http://schemas.openxmlformats.org/markup-compatibility/2006">
              <mc:Choice xmlns:v="urn:schemas-microsoft-com:vml" Requires="v">
                <p:oleObj name="Equation" r:id="rId6" imgW="1028520" imgH="253800" progId="Equation.DSMT4">
                  <p:embed/>
                </p:oleObj>
              </mc:Choice>
              <mc:Fallback>
                <p:oleObj name="Equation" r:id="rId6" imgW="1028520" imgH="25380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54519" y="3339054"/>
                        <a:ext cx="18494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6325" name="Object 5"/>
          <p:cNvGraphicFramePr>
            <a:graphicFrameLocks noChangeAspect="1"/>
          </p:cNvGraphicFramePr>
          <p:nvPr/>
        </p:nvGraphicFramePr>
        <p:xfrm>
          <a:off x="5823842" y="3432178"/>
          <a:ext cx="230188" cy="252413"/>
        </p:xfrm>
        <a:graphic>
          <a:graphicData uri="http://schemas.openxmlformats.org/presentationml/2006/ole">
            <mc:AlternateContent xmlns:mc="http://schemas.openxmlformats.org/markup-compatibility/2006">
              <mc:Choice xmlns:v="urn:schemas-microsoft-com:vml" Requires="v">
                <p:oleObj name="Equation" r:id="rId8" imgW="126720" imgH="139680" progId="Equation.DSMT4">
                  <p:embed/>
                </p:oleObj>
              </mc:Choice>
              <mc:Fallback>
                <p:oleObj name="Equation" r:id="rId8" imgW="126720" imgH="139680" progId="Equation.DSMT4">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23842" y="3432178"/>
                        <a:ext cx="230188" cy="252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6326" name="Object 6"/>
          <p:cNvGraphicFramePr>
            <a:graphicFrameLocks noChangeAspect="1"/>
          </p:cNvGraphicFramePr>
          <p:nvPr/>
        </p:nvGraphicFramePr>
        <p:xfrm>
          <a:off x="2194719" y="3940182"/>
          <a:ext cx="4754563" cy="457200"/>
        </p:xfrm>
        <a:graphic>
          <a:graphicData uri="http://schemas.openxmlformats.org/presentationml/2006/ole">
            <mc:AlternateContent xmlns:mc="http://schemas.openxmlformats.org/markup-compatibility/2006">
              <mc:Choice xmlns:v="urn:schemas-microsoft-com:vml" Requires="v">
                <p:oleObj name="Equation" r:id="rId10" imgW="2641320" imgH="253800" progId="Equation.DSMT4">
                  <p:embed/>
                </p:oleObj>
              </mc:Choice>
              <mc:Fallback>
                <p:oleObj name="Equation" r:id="rId10" imgW="2641320" imgH="253800" progId="Equation.DSMT4">
                  <p:embed/>
                  <p:pic>
                    <p:nvPicPr>
                      <p:cNvPr id="0"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194719" y="3940182"/>
                        <a:ext cx="47545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6328" name="Object 8"/>
          <p:cNvGraphicFramePr>
            <a:graphicFrameLocks noChangeAspect="1"/>
          </p:cNvGraphicFramePr>
          <p:nvPr/>
        </p:nvGraphicFramePr>
        <p:xfrm>
          <a:off x="3304800" y="4474998"/>
          <a:ext cx="1849438" cy="457200"/>
        </p:xfrm>
        <a:graphic>
          <a:graphicData uri="http://schemas.openxmlformats.org/presentationml/2006/ole">
            <mc:AlternateContent xmlns:mc="http://schemas.openxmlformats.org/markup-compatibility/2006">
              <mc:Choice xmlns:v="urn:schemas-microsoft-com:vml" Requires="v">
                <p:oleObj name="Equation" r:id="rId12" imgW="1028520" imgH="253800" progId="Equation.DSMT4">
                  <p:embed/>
                </p:oleObj>
              </mc:Choice>
              <mc:Fallback>
                <p:oleObj name="Equation" r:id="rId12" imgW="1028520" imgH="253800" progId="Equation.DSMT4">
                  <p:embed/>
                  <p:pic>
                    <p:nvPicPr>
                      <p:cNvPr id="0" name="Picture 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304800" y="4474998"/>
                        <a:ext cx="18494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6329" name="Object 9"/>
          <p:cNvGraphicFramePr>
            <a:graphicFrameLocks noChangeAspect="1"/>
          </p:cNvGraphicFramePr>
          <p:nvPr/>
        </p:nvGraphicFramePr>
        <p:xfrm>
          <a:off x="1538288" y="4941920"/>
          <a:ext cx="6067425" cy="823912"/>
        </p:xfrm>
        <a:graphic>
          <a:graphicData uri="http://schemas.openxmlformats.org/presentationml/2006/ole">
            <mc:AlternateContent xmlns:mc="http://schemas.openxmlformats.org/markup-compatibility/2006">
              <mc:Choice xmlns:v="urn:schemas-microsoft-com:vml" Requires="v">
                <p:oleObj name="Equation" r:id="rId14" imgW="3365280" imgH="457200" progId="Equation.DSMT4">
                  <p:embed/>
                </p:oleObj>
              </mc:Choice>
              <mc:Fallback>
                <p:oleObj name="Equation" r:id="rId14" imgW="3365280" imgH="457200" progId="Equation.DSMT4">
                  <p:embed/>
                  <p:pic>
                    <p:nvPicPr>
                      <p:cNvPr id="0" name="Picture 9"/>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538288" y="4941920"/>
                        <a:ext cx="6067425" cy="823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6330" name="Object 10"/>
          <p:cNvGraphicFramePr>
            <a:graphicFrameLocks noChangeAspect="1"/>
          </p:cNvGraphicFramePr>
          <p:nvPr/>
        </p:nvGraphicFramePr>
        <p:xfrm>
          <a:off x="3166516" y="5755955"/>
          <a:ext cx="709613" cy="458788"/>
        </p:xfrm>
        <a:graphic>
          <a:graphicData uri="http://schemas.openxmlformats.org/presentationml/2006/ole">
            <mc:AlternateContent xmlns:mc="http://schemas.openxmlformats.org/markup-compatibility/2006">
              <mc:Choice xmlns:v="urn:schemas-microsoft-com:vml" Requires="v">
                <p:oleObj name="Equation" r:id="rId16" imgW="393480" imgH="253800" progId="Equation.DSMT4">
                  <p:embed/>
                </p:oleObj>
              </mc:Choice>
              <mc:Fallback>
                <p:oleObj name="Equation" r:id="rId16" imgW="393480" imgH="253800" progId="Equation.DSMT4">
                  <p:embed/>
                  <p:pic>
                    <p:nvPicPr>
                      <p:cNvPr id="0" name="Picture 10"/>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166516" y="5755955"/>
                        <a:ext cx="709613" cy="45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Παρεμβολή του </a:t>
            </a:r>
            <a:r>
              <a:rPr lang="en-US" dirty="0"/>
              <a:t>Lagrange</a:t>
            </a:r>
            <a:endParaRPr lang="el-GR" dirty="0"/>
          </a:p>
        </p:txBody>
      </p:sp>
      <p:sp>
        <p:nvSpPr>
          <p:cNvPr id="3" name="2 - Θέση περιεχομένου"/>
          <p:cNvSpPr>
            <a:spLocks noGrp="1"/>
          </p:cNvSpPr>
          <p:nvPr>
            <p:ph idx="1"/>
          </p:nvPr>
        </p:nvSpPr>
        <p:spPr/>
        <p:txBody>
          <a:bodyPr>
            <a:normAutofit/>
          </a:bodyPr>
          <a:lstStyle/>
          <a:p>
            <a:r>
              <a:rPr lang="el-GR" sz="2200" dirty="0"/>
              <a:t>Αφού ισχύει ότι                                     το πολυώνυμο               μηδενίζεται για κάθε τιμή του             για όλα τα </a:t>
            </a:r>
          </a:p>
          <a:p>
            <a:pPr>
              <a:spcBef>
                <a:spcPts val="1800"/>
              </a:spcBef>
            </a:pPr>
            <a:r>
              <a:rPr lang="el-GR" sz="2200" dirty="0"/>
              <a:t>Επομένως, το πολυώνυμο            διαιρείται με κάθε παράγοντα              	      για όλα τα                                 και κατά συνέπεια διαιρείται και με το γινόμενο των όρων αυτών.</a:t>
            </a:r>
          </a:p>
          <a:p>
            <a:pPr>
              <a:spcBef>
                <a:spcPts val="1800"/>
              </a:spcBef>
            </a:pPr>
            <a:r>
              <a:rPr lang="el-GR" sz="2200" dirty="0"/>
              <a:t>Έχοντας ως βάση αυτό, συμπεραίνουμε ότι η έκφραση του πολυωνύμου             θα είναι η εξής:</a:t>
            </a:r>
          </a:p>
          <a:p>
            <a:endParaRPr lang="el-GR" sz="2200" dirty="0"/>
          </a:p>
          <a:p>
            <a:pPr>
              <a:buNone/>
            </a:pPr>
            <a:endParaRPr lang="el-GR" sz="2200" dirty="0"/>
          </a:p>
          <a:p>
            <a:pPr>
              <a:buNone/>
            </a:pPr>
            <a:r>
              <a:rPr lang="el-GR" sz="2200" dirty="0"/>
              <a:t>	όπου      είναι μία σταθερά.  </a:t>
            </a:r>
          </a:p>
        </p:txBody>
      </p:sp>
      <p:graphicFrame>
        <p:nvGraphicFramePr>
          <p:cNvPr id="57346" name="Object 2"/>
          <p:cNvGraphicFramePr>
            <a:graphicFrameLocks noChangeAspect="1"/>
          </p:cNvGraphicFramePr>
          <p:nvPr/>
        </p:nvGraphicFramePr>
        <p:xfrm>
          <a:off x="2746350" y="1408113"/>
          <a:ext cx="2266950" cy="503237"/>
        </p:xfrm>
        <a:graphic>
          <a:graphicData uri="http://schemas.openxmlformats.org/presentationml/2006/ole">
            <mc:AlternateContent xmlns:mc="http://schemas.openxmlformats.org/markup-compatibility/2006">
              <mc:Choice xmlns:v="urn:schemas-microsoft-com:vml" Requires="v">
                <p:oleObj name="Equation" r:id="rId2" imgW="1257120" imgH="279360" progId="Equation.DSMT4">
                  <p:embed/>
                </p:oleObj>
              </mc:Choice>
              <mc:Fallback>
                <p:oleObj name="Equation" r:id="rId2" imgW="1257120" imgH="27936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6350" y="1408113"/>
                        <a:ext cx="2266950" cy="50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7347" name="Object 3"/>
          <p:cNvGraphicFramePr>
            <a:graphicFrameLocks noChangeAspect="1"/>
          </p:cNvGraphicFramePr>
          <p:nvPr/>
        </p:nvGraphicFramePr>
        <p:xfrm>
          <a:off x="6762780" y="1433664"/>
          <a:ext cx="687388" cy="458788"/>
        </p:xfrm>
        <a:graphic>
          <a:graphicData uri="http://schemas.openxmlformats.org/presentationml/2006/ole">
            <mc:AlternateContent xmlns:mc="http://schemas.openxmlformats.org/markup-compatibility/2006">
              <mc:Choice xmlns:v="urn:schemas-microsoft-com:vml" Requires="v">
                <p:oleObj name="Equation" r:id="rId4" imgW="380880" imgH="253800" progId="Equation.DSMT4">
                  <p:embed/>
                </p:oleObj>
              </mc:Choice>
              <mc:Fallback>
                <p:oleObj name="Equation" r:id="rId4" imgW="380880" imgH="2538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62780" y="1433664"/>
                        <a:ext cx="687388" cy="45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7348" name="Object 4"/>
          <p:cNvGraphicFramePr>
            <a:graphicFrameLocks noChangeAspect="1"/>
          </p:cNvGraphicFramePr>
          <p:nvPr/>
        </p:nvGraphicFramePr>
        <p:xfrm>
          <a:off x="4375693" y="1775160"/>
          <a:ext cx="709613" cy="434975"/>
        </p:xfrm>
        <a:graphic>
          <a:graphicData uri="http://schemas.openxmlformats.org/presentationml/2006/ole">
            <mc:AlternateContent xmlns:mc="http://schemas.openxmlformats.org/markup-compatibility/2006">
              <mc:Choice xmlns:v="urn:schemas-microsoft-com:vml" Requires="v">
                <p:oleObj name="Equation" r:id="rId6" imgW="393480" imgH="241200" progId="Equation.DSMT4">
                  <p:embed/>
                </p:oleObj>
              </mc:Choice>
              <mc:Fallback>
                <p:oleObj name="Equation" r:id="rId6" imgW="393480" imgH="24120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75693" y="1775160"/>
                        <a:ext cx="709613" cy="43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7349" name="Object 5"/>
          <p:cNvGraphicFramePr>
            <a:graphicFrameLocks noChangeAspect="1"/>
          </p:cNvGraphicFramePr>
          <p:nvPr/>
        </p:nvGraphicFramePr>
        <p:xfrm>
          <a:off x="6335379" y="1762281"/>
          <a:ext cx="2033588" cy="457200"/>
        </p:xfrm>
        <a:graphic>
          <a:graphicData uri="http://schemas.openxmlformats.org/presentationml/2006/ole">
            <mc:AlternateContent xmlns:mc="http://schemas.openxmlformats.org/markup-compatibility/2006">
              <mc:Choice xmlns:v="urn:schemas-microsoft-com:vml" Requires="v">
                <p:oleObj name="Equation" r:id="rId8" imgW="1130040" imgH="253800" progId="Equation.DSMT4">
                  <p:embed/>
                </p:oleObj>
              </mc:Choice>
              <mc:Fallback>
                <p:oleObj name="Equation" r:id="rId8" imgW="1130040" imgH="253800" progId="Equation.DSMT4">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335379" y="1762281"/>
                        <a:ext cx="20335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7351" name="Object 7"/>
          <p:cNvGraphicFramePr>
            <a:graphicFrameLocks noChangeAspect="1"/>
          </p:cNvGraphicFramePr>
          <p:nvPr/>
        </p:nvGraphicFramePr>
        <p:xfrm>
          <a:off x="3895380" y="2325857"/>
          <a:ext cx="687387" cy="458788"/>
        </p:xfrm>
        <a:graphic>
          <a:graphicData uri="http://schemas.openxmlformats.org/presentationml/2006/ole">
            <mc:AlternateContent xmlns:mc="http://schemas.openxmlformats.org/markup-compatibility/2006">
              <mc:Choice xmlns:v="urn:schemas-microsoft-com:vml" Requires="v">
                <p:oleObj name="Equation" r:id="rId10" imgW="380880" imgH="253800" progId="Equation.DSMT4">
                  <p:embed/>
                </p:oleObj>
              </mc:Choice>
              <mc:Fallback>
                <p:oleObj name="Equation" r:id="rId10" imgW="380880" imgH="253800" progId="Equation.DSMT4">
                  <p:embed/>
                  <p:pic>
                    <p:nvPicPr>
                      <p:cNvPr id="0"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95380" y="2325857"/>
                        <a:ext cx="687387" cy="45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7352" name="Object 8"/>
          <p:cNvGraphicFramePr>
            <a:graphicFrameLocks noChangeAspect="1"/>
          </p:cNvGraphicFramePr>
          <p:nvPr/>
        </p:nvGraphicFramePr>
        <p:xfrm>
          <a:off x="873432" y="2634195"/>
          <a:ext cx="917575" cy="504825"/>
        </p:xfrm>
        <a:graphic>
          <a:graphicData uri="http://schemas.openxmlformats.org/presentationml/2006/ole">
            <mc:AlternateContent xmlns:mc="http://schemas.openxmlformats.org/markup-compatibility/2006">
              <mc:Choice xmlns:v="urn:schemas-microsoft-com:vml" Requires="v">
                <p:oleObj name="Equation" r:id="rId11" imgW="507960" imgH="279360" progId="Equation.DSMT4">
                  <p:embed/>
                </p:oleObj>
              </mc:Choice>
              <mc:Fallback>
                <p:oleObj name="Equation" r:id="rId11" imgW="507960" imgH="279360" progId="Equation.DSMT4">
                  <p:embed/>
                  <p:pic>
                    <p:nvPicPr>
                      <p:cNvPr id="0" name="Picture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73432" y="2634195"/>
                        <a:ext cx="917575" cy="50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7354" name="Object 10"/>
          <p:cNvGraphicFramePr>
            <a:graphicFrameLocks noChangeAspect="1"/>
          </p:cNvGraphicFramePr>
          <p:nvPr/>
        </p:nvGraphicFramePr>
        <p:xfrm>
          <a:off x="3111480" y="2668941"/>
          <a:ext cx="1987550" cy="457200"/>
        </p:xfrm>
        <a:graphic>
          <a:graphicData uri="http://schemas.openxmlformats.org/presentationml/2006/ole">
            <mc:AlternateContent xmlns:mc="http://schemas.openxmlformats.org/markup-compatibility/2006">
              <mc:Choice xmlns:v="urn:schemas-microsoft-com:vml" Requires="v">
                <p:oleObj name="Equation" r:id="rId13" imgW="1104840" imgH="253800" progId="Equation.DSMT4">
                  <p:embed/>
                </p:oleObj>
              </mc:Choice>
              <mc:Fallback>
                <p:oleObj name="Equation" r:id="rId13" imgW="1104840" imgH="253800" progId="Equation.DSMT4">
                  <p:embed/>
                  <p:pic>
                    <p:nvPicPr>
                      <p:cNvPr id="0" name="Picture 1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111480" y="2668941"/>
                        <a:ext cx="1987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7356" name="Object 12"/>
          <p:cNvGraphicFramePr>
            <a:graphicFrameLocks noChangeAspect="1"/>
          </p:cNvGraphicFramePr>
          <p:nvPr/>
        </p:nvGraphicFramePr>
        <p:xfrm>
          <a:off x="2471361" y="3898041"/>
          <a:ext cx="687387" cy="458787"/>
        </p:xfrm>
        <a:graphic>
          <a:graphicData uri="http://schemas.openxmlformats.org/presentationml/2006/ole">
            <mc:AlternateContent xmlns:mc="http://schemas.openxmlformats.org/markup-compatibility/2006">
              <mc:Choice xmlns:v="urn:schemas-microsoft-com:vml" Requires="v">
                <p:oleObj name="Equation" r:id="rId15" imgW="380880" imgH="253800" progId="Equation.DSMT4">
                  <p:embed/>
                </p:oleObj>
              </mc:Choice>
              <mc:Fallback>
                <p:oleObj name="Equation" r:id="rId15" imgW="380880" imgH="253800" progId="Equation.DSMT4">
                  <p:embed/>
                  <p:pic>
                    <p:nvPicPr>
                      <p:cNvPr id="0"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71361" y="3898041"/>
                        <a:ext cx="687387" cy="458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7357" name="Object 13"/>
          <p:cNvGraphicFramePr>
            <a:graphicFrameLocks noChangeAspect="1"/>
          </p:cNvGraphicFramePr>
          <p:nvPr/>
        </p:nvGraphicFramePr>
        <p:xfrm>
          <a:off x="2271681" y="4451364"/>
          <a:ext cx="5453062" cy="504825"/>
        </p:xfrm>
        <a:graphic>
          <a:graphicData uri="http://schemas.openxmlformats.org/presentationml/2006/ole">
            <mc:AlternateContent xmlns:mc="http://schemas.openxmlformats.org/markup-compatibility/2006">
              <mc:Choice xmlns:v="urn:schemas-microsoft-com:vml" Requires="v">
                <p:oleObj name="Equation" r:id="rId16" imgW="3022560" imgH="279360" progId="Equation.DSMT4">
                  <p:embed/>
                </p:oleObj>
              </mc:Choice>
              <mc:Fallback>
                <p:oleObj name="Equation" r:id="rId16" imgW="3022560" imgH="279360" progId="Equation.DSMT4">
                  <p:embed/>
                  <p:pic>
                    <p:nvPicPr>
                      <p:cNvPr id="0" name="Picture 13"/>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271681" y="4451364"/>
                        <a:ext cx="5453062" cy="50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7358" name="Object 14"/>
          <p:cNvGraphicFramePr>
            <a:graphicFrameLocks noChangeAspect="1"/>
          </p:cNvGraphicFramePr>
          <p:nvPr/>
        </p:nvGraphicFramePr>
        <p:xfrm>
          <a:off x="1579345" y="5222903"/>
          <a:ext cx="204788" cy="250825"/>
        </p:xfrm>
        <a:graphic>
          <a:graphicData uri="http://schemas.openxmlformats.org/presentationml/2006/ole">
            <mc:AlternateContent xmlns:mc="http://schemas.openxmlformats.org/markup-compatibility/2006">
              <mc:Choice xmlns:v="urn:schemas-microsoft-com:vml" Requires="v">
                <p:oleObj name="Equation" r:id="rId18" imgW="114120" imgH="139680" progId="Equation.DSMT4">
                  <p:embed/>
                </p:oleObj>
              </mc:Choice>
              <mc:Fallback>
                <p:oleObj name="Equation" r:id="rId18" imgW="114120" imgH="139680" progId="Equation.DSMT4">
                  <p:embed/>
                  <p:pic>
                    <p:nvPicPr>
                      <p:cNvPr id="0" name="Picture 14"/>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579345" y="5222903"/>
                        <a:ext cx="204788" cy="25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Παρεμβολή του </a:t>
            </a:r>
            <a:r>
              <a:rPr lang="en-US" dirty="0"/>
              <a:t>Lagrange</a:t>
            </a:r>
            <a:endParaRPr lang="el-GR" dirty="0"/>
          </a:p>
        </p:txBody>
      </p:sp>
      <p:sp>
        <p:nvSpPr>
          <p:cNvPr id="3" name="2 - Θέση περιεχομένου"/>
          <p:cNvSpPr>
            <a:spLocks noGrp="1"/>
          </p:cNvSpPr>
          <p:nvPr>
            <p:ph idx="1"/>
          </p:nvPr>
        </p:nvSpPr>
        <p:spPr/>
        <p:txBody>
          <a:bodyPr>
            <a:normAutofit/>
          </a:bodyPr>
          <a:lstStyle/>
          <a:p>
            <a:r>
              <a:rPr lang="el-GR" sz="2200" dirty="0"/>
              <a:t>Αφού ισχύει ότι                    για όλα τα                     τότε:</a:t>
            </a:r>
          </a:p>
          <a:p>
            <a:endParaRPr lang="el-GR" sz="2200" dirty="0"/>
          </a:p>
          <a:p>
            <a:endParaRPr lang="el-GR" sz="2200" dirty="0"/>
          </a:p>
          <a:p>
            <a:pPr>
              <a:buNone/>
            </a:pPr>
            <a:r>
              <a:rPr lang="el-GR" sz="2200" dirty="0"/>
              <a:t>	οπότε έχουμε ότι η σταθερά      έχει την τιμή:</a:t>
            </a:r>
          </a:p>
          <a:p>
            <a:endParaRPr lang="el-GR" sz="2200" dirty="0"/>
          </a:p>
          <a:p>
            <a:pPr>
              <a:buNone/>
            </a:pPr>
            <a:endParaRPr lang="el-GR" sz="2200" dirty="0"/>
          </a:p>
          <a:p>
            <a:r>
              <a:rPr lang="el-GR" sz="2200" dirty="0"/>
              <a:t>Επομένως, η ζητούμενη έκφραση των πολυωνύμων             είναι η εξής:</a:t>
            </a:r>
          </a:p>
          <a:p>
            <a:endParaRPr lang="el-GR" sz="2200" dirty="0"/>
          </a:p>
          <a:p>
            <a:endParaRPr lang="el-GR" sz="2200" dirty="0"/>
          </a:p>
          <a:p>
            <a:pPr>
              <a:buNone/>
            </a:pPr>
            <a:r>
              <a:rPr lang="el-GR" sz="2200" dirty="0"/>
              <a:t>	</a:t>
            </a:r>
          </a:p>
        </p:txBody>
      </p:sp>
      <p:graphicFrame>
        <p:nvGraphicFramePr>
          <p:cNvPr id="58370" name="Object 2"/>
          <p:cNvGraphicFramePr>
            <a:graphicFrameLocks noChangeAspect="1"/>
          </p:cNvGraphicFramePr>
          <p:nvPr/>
        </p:nvGraphicFramePr>
        <p:xfrm>
          <a:off x="2808457" y="1425033"/>
          <a:ext cx="1119188" cy="457200"/>
        </p:xfrm>
        <a:graphic>
          <a:graphicData uri="http://schemas.openxmlformats.org/presentationml/2006/ole">
            <mc:AlternateContent xmlns:mc="http://schemas.openxmlformats.org/markup-compatibility/2006">
              <mc:Choice xmlns:v="urn:schemas-microsoft-com:vml" Requires="v">
                <p:oleObj name="Equation" r:id="rId2" imgW="622080" imgH="253800" progId="Equation.DSMT4">
                  <p:embed/>
                </p:oleObj>
              </mc:Choice>
              <mc:Fallback>
                <p:oleObj name="Equation" r:id="rId2" imgW="622080" imgH="2538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8457" y="1425033"/>
                        <a:ext cx="11191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8371" name="Object 3"/>
          <p:cNvGraphicFramePr>
            <a:graphicFrameLocks noChangeAspect="1"/>
          </p:cNvGraphicFramePr>
          <p:nvPr/>
        </p:nvGraphicFramePr>
        <p:xfrm>
          <a:off x="5242113" y="1433664"/>
          <a:ext cx="1144587" cy="457200"/>
        </p:xfrm>
        <a:graphic>
          <a:graphicData uri="http://schemas.openxmlformats.org/presentationml/2006/ole">
            <mc:AlternateContent xmlns:mc="http://schemas.openxmlformats.org/markup-compatibility/2006">
              <mc:Choice xmlns:v="urn:schemas-microsoft-com:vml" Requires="v">
                <p:oleObj name="Equation" r:id="rId4" imgW="634680" imgH="253800" progId="Equation.DSMT4">
                  <p:embed/>
                </p:oleObj>
              </mc:Choice>
              <mc:Fallback>
                <p:oleObj name="Equation" r:id="rId4" imgW="634680" imgH="2538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42113" y="1433664"/>
                        <a:ext cx="11445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8372" name="Object 4"/>
          <p:cNvGraphicFramePr>
            <a:graphicFrameLocks noChangeAspect="1"/>
          </p:cNvGraphicFramePr>
          <p:nvPr/>
        </p:nvGraphicFramePr>
        <p:xfrm>
          <a:off x="1738313" y="1985949"/>
          <a:ext cx="6076950" cy="457200"/>
        </p:xfrm>
        <a:graphic>
          <a:graphicData uri="http://schemas.openxmlformats.org/presentationml/2006/ole">
            <mc:AlternateContent xmlns:mc="http://schemas.openxmlformats.org/markup-compatibility/2006">
              <mc:Choice xmlns:v="urn:schemas-microsoft-com:vml" Requires="v">
                <p:oleObj name="Equation" r:id="rId6" imgW="3377880" imgH="253800" progId="Equation.DSMT4">
                  <p:embed/>
                </p:oleObj>
              </mc:Choice>
              <mc:Fallback>
                <p:oleObj name="Equation" r:id="rId6" imgW="3377880" imgH="25380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38313" y="1985949"/>
                        <a:ext cx="6076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8373" name="Object 5"/>
          <p:cNvGraphicFramePr>
            <a:graphicFrameLocks noChangeAspect="1"/>
          </p:cNvGraphicFramePr>
          <p:nvPr/>
        </p:nvGraphicFramePr>
        <p:xfrm>
          <a:off x="4243383" y="2737377"/>
          <a:ext cx="204788" cy="250825"/>
        </p:xfrm>
        <a:graphic>
          <a:graphicData uri="http://schemas.openxmlformats.org/presentationml/2006/ole">
            <mc:AlternateContent xmlns:mc="http://schemas.openxmlformats.org/markup-compatibility/2006">
              <mc:Choice xmlns:v="urn:schemas-microsoft-com:vml" Requires="v">
                <p:oleObj name="Equation" r:id="rId8" imgW="114120" imgH="139680" progId="Equation.DSMT4">
                  <p:embed/>
                </p:oleObj>
              </mc:Choice>
              <mc:Fallback>
                <p:oleObj name="Equation" r:id="rId8" imgW="114120" imgH="139680" progId="Equation.DSMT4">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243383" y="2737377"/>
                        <a:ext cx="204788" cy="25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8374" name="Object 6"/>
          <p:cNvGraphicFramePr>
            <a:graphicFrameLocks noChangeAspect="1"/>
          </p:cNvGraphicFramePr>
          <p:nvPr>
            <p:extLst>
              <p:ext uri="{D42A27DB-BD31-4B8C-83A1-F6EECF244321}">
                <p14:modId xmlns:p14="http://schemas.microsoft.com/office/powerpoint/2010/main" val="1736706369"/>
              </p:ext>
            </p:extLst>
          </p:nvPr>
        </p:nvGraphicFramePr>
        <p:xfrm>
          <a:off x="2243138" y="3027363"/>
          <a:ext cx="5067300" cy="798512"/>
        </p:xfrm>
        <a:graphic>
          <a:graphicData uri="http://schemas.openxmlformats.org/presentationml/2006/ole">
            <mc:AlternateContent xmlns:mc="http://schemas.openxmlformats.org/markup-compatibility/2006">
              <mc:Choice xmlns:v="urn:schemas-microsoft-com:vml" Requires="v">
                <p:oleObj name="Equation" r:id="rId10" imgW="2819160" imgH="444240" progId="Equation.DSMT4">
                  <p:embed/>
                </p:oleObj>
              </mc:Choice>
              <mc:Fallback>
                <p:oleObj name="Equation" r:id="rId10" imgW="2819160" imgH="444240" progId="Equation.DSMT4">
                  <p:embed/>
                  <p:pic>
                    <p:nvPicPr>
                      <p:cNvPr id="0" name="Picture 6"/>
                      <p:cNvPicPr>
                        <a:picLocks noChangeAspect="1" noChangeArrowheads="1"/>
                      </p:cNvPicPr>
                      <p:nvPr/>
                    </p:nvPicPr>
                    <p:blipFill>
                      <a:blip r:embed="rId11"/>
                      <a:srcRect/>
                      <a:stretch>
                        <a:fillRect/>
                      </a:stretch>
                    </p:blipFill>
                    <p:spPr bwMode="auto">
                      <a:xfrm>
                        <a:off x="2243138" y="3027363"/>
                        <a:ext cx="5067300" cy="79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8375" name="Object 7"/>
          <p:cNvGraphicFramePr>
            <a:graphicFrameLocks noChangeAspect="1"/>
          </p:cNvGraphicFramePr>
          <p:nvPr/>
        </p:nvGraphicFramePr>
        <p:xfrm>
          <a:off x="6852920" y="3845646"/>
          <a:ext cx="687388" cy="458788"/>
        </p:xfrm>
        <a:graphic>
          <a:graphicData uri="http://schemas.openxmlformats.org/presentationml/2006/ole">
            <mc:AlternateContent xmlns:mc="http://schemas.openxmlformats.org/markup-compatibility/2006">
              <mc:Choice xmlns:v="urn:schemas-microsoft-com:vml" Requires="v">
                <p:oleObj name="Equation" r:id="rId12" imgW="380880" imgH="253800" progId="Equation.DSMT4">
                  <p:embed/>
                </p:oleObj>
              </mc:Choice>
              <mc:Fallback>
                <p:oleObj name="Equation" r:id="rId12" imgW="380880" imgH="253800" progId="Equation.DSMT4">
                  <p:embed/>
                  <p:pic>
                    <p:nvPicPr>
                      <p:cNvPr id="0" name="Picture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852920" y="3845646"/>
                        <a:ext cx="687388" cy="45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8377" name="Object 9"/>
          <p:cNvGraphicFramePr>
            <a:graphicFrameLocks noChangeAspect="1"/>
          </p:cNvGraphicFramePr>
          <p:nvPr/>
        </p:nvGraphicFramePr>
        <p:xfrm>
          <a:off x="3003512" y="4319626"/>
          <a:ext cx="3544887" cy="1920875"/>
        </p:xfrm>
        <a:graphic>
          <a:graphicData uri="http://schemas.openxmlformats.org/presentationml/2006/ole">
            <mc:AlternateContent xmlns:mc="http://schemas.openxmlformats.org/markup-compatibility/2006">
              <mc:Choice xmlns:v="urn:schemas-microsoft-com:vml" Requires="v">
                <p:oleObj name="Equation" r:id="rId14" imgW="1968480" imgH="1066680" progId="Equation.DSMT4">
                  <p:embed/>
                </p:oleObj>
              </mc:Choice>
              <mc:Fallback>
                <p:oleObj name="Equation" r:id="rId14" imgW="1968480" imgH="1066680" progId="Equation.DSMT4">
                  <p:embed/>
                  <p:pic>
                    <p:nvPicPr>
                      <p:cNvPr id="0" name="Picture 9"/>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003512" y="4319626"/>
                        <a:ext cx="3544887"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Παρεμβολή του </a:t>
            </a:r>
            <a:r>
              <a:rPr lang="en-US" dirty="0"/>
              <a:t>Lagrange</a:t>
            </a:r>
            <a:endParaRPr lang="el-GR" dirty="0"/>
          </a:p>
        </p:txBody>
      </p:sp>
      <p:sp>
        <p:nvSpPr>
          <p:cNvPr id="3" name="2 - Θέση περιεχομένου"/>
          <p:cNvSpPr>
            <a:spLocks noGrp="1"/>
          </p:cNvSpPr>
          <p:nvPr>
            <p:ph idx="1"/>
          </p:nvPr>
        </p:nvSpPr>
        <p:spPr>
          <a:xfrm>
            <a:off x="457200" y="1420783"/>
            <a:ext cx="8229600" cy="4783205"/>
          </a:xfrm>
        </p:spPr>
        <p:txBody>
          <a:bodyPr>
            <a:normAutofit/>
          </a:bodyPr>
          <a:lstStyle/>
          <a:p>
            <a:r>
              <a:rPr lang="el-GR" sz="2200" b="1" dirty="0"/>
              <a:t>Ορισμός 6.6  </a:t>
            </a:r>
            <a:r>
              <a:rPr lang="el-GR" sz="2200" dirty="0"/>
              <a:t>Τα πολυώνυμα             ονομάζονται </a:t>
            </a:r>
            <a:r>
              <a:rPr lang="el-GR" sz="2200" b="1" dirty="0"/>
              <a:t>συντελεστές παρεμβολής του </a:t>
            </a:r>
            <a:r>
              <a:rPr lang="en-US" sz="2200" b="1" dirty="0"/>
              <a:t>Lagrange</a:t>
            </a:r>
            <a:r>
              <a:rPr lang="en-US" sz="2200" dirty="0"/>
              <a:t> </a:t>
            </a:r>
            <a:r>
              <a:rPr lang="el-GR" sz="2200" dirty="0"/>
              <a:t> όπως επίσης καλούνται και ως </a:t>
            </a:r>
            <a:r>
              <a:rPr lang="el-GR" sz="2200" b="1" dirty="0"/>
              <a:t>θεμελιώδη πολυώνυμα σημειακής παρεμβολής</a:t>
            </a:r>
            <a:r>
              <a:rPr lang="el-GR" sz="2200" dirty="0"/>
              <a:t>.</a:t>
            </a:r>
          </a:p>
          <a:p>
            <a:pPr>
              <a:spcBef>
                <a:spcPts val="1800"/>
              </a:spcBef>
            </a:pPr>
            <a:r>
              <a:rPr lang="el-GR" sz="2200" b="1" dirty="0"/>
              <a:t>Ορισμός 6.7  </a:t>
            </a:r>
            <a:r>
              <a:rPr lang="el-GR" sz="2200" dirty="0"/>
              <a:t>Το αντίστοιχο πολυώνυμο</a:t>
            </a:r>
          </a:p>
          <a:p>
            <a:endParaRPr lang="el-GR" sz="2200" dirty="0"/>
          </a:p>
          <a:p>
            <a:pPr>
              <a:buNone/>
            </a:pPr>
            <a:endParaRPr lang="el-GR" sz="2200" dirty="0"/>
          </a:p>
          <a:p>
            <a:pPr>
              <a:buNone/>
            </a:pPr>
            <a:r>
              <a:rPr lang="el-GR" sz="2200" dirty="0"/>
              <a:t>	</a:t>
            </a:r>
          </a:p>
          <a:p>
            <a:pPr>
              <a:buNone/>
            </a:pPr>
            <a:r>
              <a:rPr lang="el-GR" sz="2200" dirty="0"/>
              <a:t>	</a:t>
            </a:r>
          </a:p>
          <a:p>
            <a:pPr>
              <a:buNone/>
            </a:pPr>
            <a:endParaRPr lang="el-GR" sz="2200" dirty="0"/>
          </a:p>
          <a:p>
            <a:pPr>
              <a:spcBef>
                <a:spcPts val="1800"/>
              </a:spcBef>
              <a:buNone/>
            </a:pPr>
            <a:r>
              <a:rPr lang="el-GR" sz="2200" dirty="0"/>
              <a:t>	ονομάζεται </a:t>
            </a:r>
            <a:r>
              <a:rPr lang="el-GR" sz="2200" b="1" dirty="0"/>
              <a:t>πολυώνυμο παρεμβολής του </a:t>
            </a:r>
            <a:r>
              <a:rPr lang="en-US" sz="2200" b="1" dirty="0"/>
              <a:t>Lagrange </a:t>
            </a:r>
            <a:r>
              <a:rPr lang="el-GR" sz="2200" dirty="0"/>
              <a:t>όπως επίσης ονομάζεται και </a:t>
            </a:r>
            <a:r>
              <a:rPr lang="el-GR" sz="2200" b="1" dirty="0"/>
              <a:t>τύπος παρεμβολής του </a:t>
            </a:r>
            <a:r>
              <a:rPr lang="en-US" sz="2200" b="1" dirty="0"/>
              <a:t>Lagrange</a:t>
            </a:r>
            <a:r>
              <a:rPr lang="en-US" sz="2200" dirty="0"/>
              <a:t>.</a:t>
            </a:r>
          </a:p>
          <a:p>
            <a:pPr>
              <a:buNone/>
            </a:pPr>
            <a:endParaRPr lang="el-GR" sz="2200" b="1" dirty="0"/>
          </a:p>
        </p:txBody>
      </p:sp>
      <p:graphicFrame>
        <p:nvGraphicFramePr>
          <p:cNvPr id="59394" name="Object 2"/>
          <p:cNvGraphicFramePr>
            <a:graphicFrameLocks noChangeAspect="1"/>
          </p:cNvGraphicFramePr>
          <p:nvPr/>
        </p:nvGraphicFramePr>
        <p:xfrm>
          <a:off x="4236864" y="1433664"/>
          <a:ext cx="687387" cy="458788"/>
        </p:xfrm>
        <a:graphic>
          <a:graphicData uri="http://schemas.openxmlformats.org/presentationml/2006/ole">
            <mc:AlternateContent xmlns:mc="http://schemas.openxmlformats.org/markup-compatibility/2006">
              <mc:Choice xmlns:v="urn:schemas-microsoft-com:vml" Requires="v">
                <p:oleObj name="Equation" r:id="rId2" imgW="380880" imgH="253800" progId="Equation.DSMT4">
                  <p:embed/>
                </p:oleObj>
              </mc:Choice>
              <mc:Fallback>
                <p:oleObj name="Equation" r:id="rId2" imgW="380880" imgH="2538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6864" y="1433664"/>
                        <a:ext cx="687387" cy="45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9395" name="Object 3"/>
          <p:cNvGraphicFramePr>
            <a:graphicFrameLocks noChangeAspect="1"/>
          </p:cNvGraphicFramePr>
          <p:nvPr/>
        </p:nvGraphicFramePr>
        <p:xfrm>
          <a:off x="1504908" y="3186135"/>
          <a:ext cx="5419725" cy="1922463"/>
        </p:xfrm>
        <a:graphic>
          <a:graphicData uri="http://schemas.openxmlformats.org/presentationml/2006/ole">
            <mc:AlternateContent xmlns:mc="http://schemas.openxmlformats.org/markup-compatibility/2006">
              <mc:Choice xmlns:v="urn:schemas-microsoft-com:vml" Requires="v">
                <p:oleObj name="Equation" r:id="rId4" imgW="3009600" imgH="1066680" progId="Equation.DSMT4">
                  <p:embed/>
                </p:oleObj>
              </mc:Choice>
              <mc:Fallback>
                <p:oleObj name="Equation" r:id="rId4" imgW="3009600" imgH="106668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04908" y="3186135"/>
                        <a:ext cx="5419725" cy="192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9397" name="Object 5"/>
          <p:cNvGraphicFramePr>
            <a:graphicFrameLocks noChangeAspect="1"/>
          </p:cNvGraphicFramePr>
          <p:nvPr/>
        </p:nvGraphicFramePr>
        <p:xfrm>
          <a:off x="4314825" y="4484688"/>
          <a:ext cx="206375" cy="320675"/>
        </p:xfrm>
        <a:graphic>
          <a:graphicData uri="http://schemas.openxmlformats.org/presentationml/2006/ole">
            <mc:AlternateContent xmlns:mc="http://schemas.openxmlformats.org/markup-compatibility/2006">
              <mc:Choice xmlns:v="urn:schemas-microsoft-com:vml" Requires="v">
                <p:oleObj name="Equation" r:id="rId6" imgW="114120" imgH="177480" progId="Equation.DSMT4">
                  <p:embed/>
                </p:oleObj>
              </mc:Choice>
              <mc:Fallback>
                <p:oleObj name="Equation" r:id="rId6" imgW="114120" imgH="177480" progId="Equation.DSMT4">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14825" y="4484688"/>
                        <a:ext cx="206375"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Εισαγωγή</a:t>
            </a:r>
          </a:p>
        </p:txBody>
      </p:sp>
      <p:sp>
        <p:nvSpPr>
          <p:cNvPr id="3" name="2 - Θέση περιεχομένου"/>
          <p:cNvSpPr>
            <a:spLocks noGrp="1"/>
          </p:cNvSpPr>
          <p:nvPr>
            <p:ph idx="1"/>
          </p:nvPr>
        </p:nvSpPr>
        <p:spPr>
          <a:xfrm>
            <a:off x="457200" y="1420784"/>
            <a:ext cx="8229600" cy="5002282"/>
          </a:xfrm>
        </p:spPr>
        <p:txBody>
          <a:bodyPr>
            <a:normAutofit/>
          </a:bodyPr>
          <a:lstStyle/>
          <a:p>
            <a:r>
              <a:rPr lang="el-GR" sz="2200" b="1" dirty="0"/>
              <a:t>Ορισμός 6.1  </a:t>
            </a:r>
            <a:r>
              <a:rPr lang="el-GR" sz="2200" dirty="0"/>
              <a:t>Αν έχουμε στη διάθεσή μας τιμές μιας συνάρτησης</a:t>
            </a:r>
            <a:r>
              <a:rPr lang="en-US" sz="2200" dirty="0"/>
              <a:t> 	  </a:t>
            </a:r>
            <a:r>
              <a:rPr lang="el-GR" sz="2200" dirty="0"/>
              <a:t>που αντιστοιχούν σε διάφορες τιμές</a:t>
            </a:r>
            <a:r>
              <a:rPr lang="en-US" sz="2200" dirty="0"/>
              <a:t>                            </a:t>
            </a:r>
            <a:r>
              <a:rPr lang="el-GR" sz="2200" dirty="0"/>
              <a:t>της ανεξάρτητης μεταβλητής</a:t>
            </a:r>
            <a:r>
              <a:rPr lang="en-US" sz="2200" dirty="0"/>
              <a:t>       </a:t>
            </a:r>
            <a:r>
              <a:rPr lang="el-GR" sz="2200" dirty="0"/>
              <a:t>τότε </a:t>
            </a:r>
            <a:r>
              <a:rPr lang="el-GR" sz="2200" b="1" dirty="0"/>
              <a:t>παρεμβολή</a:t>
            </a:r>
            <a:r>
              <a:rPr lang="el-GR" sz="2200" dirty="0"/>
              <a:t> είναι η διαδικασία με την οποία αποκτούμε, από τις δοθείσες συναρτησιακές τιμές, προσεγγίσεις της</a:t>
            </a:r>
            <a:r>
              <a:rPr lang="en-US" sz="2200" dirty="0"/>
              <a:t>             </a:t>
            </a:r>
            <a:r>
              <a:rPr lang="el-GR" sz="2200" dirty="0"/>
              <a:t>για τιμές της ανεξάρτητης μεταβλητής</a:t>
            </a:r>
            <a:r>
              <a:rPr lang="en-US" sz="2200" dirty="0"/>
              <a:t>     </a:t>
            </a:r>
            <a:r>
              <a:rPr lang="el-GR" sz="2200" dirty="0"/>
              <a:t> που βρίσκονται ενδιάμεσα στις δεδομένες τιμές</a:t>
            </a:r>
            <a:r>
              <a:rPr lang="en-US" sz="2200" dirty="0"/>
              <a:t> </a:t>
            </a:r>
            <a:endParaRPr lang="el-GR" sz="2200" dirty="0"/>
          </a:p>
          <a:p>
            <a:pPr>
              <a:spcBef>
                <a:spcPts val="2400"/>
              </a:spcBef>
            </a:pPr>
            <a:r>
              <a:rPr lang="el-GR" sz="2200" b="1" dirty="0"/>
              <a:t>Ορισμός 6.2 </a:t>
            </a:r>
            <a:r>
              <a:rPr lang="el-GR" sz="2200" dirty="0"/>
              <a:t>Αν έχουμε στη διάθεσή μας τιμές μιας συνάρτησης </a:t>
            </a:r>
            <a:r>
              <a:rPr lang="en-US" sz="2200" dirty="0"/>
              <a:t>	  </a:t>
            </a:r>
            <a:r>
              <a:rPr lang="el-GR" sz="2200" dirty="0"/>
              <a:t>που αντιστοιχούν σε διάφορες τιμές</a:t>
            </a:r>
            <a:r>
              <a:rPr lang="en-US" sz="2200" dirty="0"/>
              <a:t>                            </a:t>
            </a:r>
            <a:r>
              <a:rPr lang="el-GR" sz="2200" dirty="0"/>
              <a:t>της ανεξάρτητης μεταβλητής</a:t>
            </a:r>
            <a:r>
              <a:rPr lang="en-US" sz="2200" dirty="0"/>
              <a:t>       </a:t>
            </a:r>
            <a:r>
              <a:rPr lang="el-GR" sz="2200" dirty="0"/>
              <a:t>τότε </a:t>
            </a:r>
            <a:r>
              <a:rPr lang="el-GR" sz="2200" b="1" dirty="0" err="1"/>
              <a:t>παρεκβολή</a:t>
            </a:r>
            <a:r>
              <a:rPr lang="el-GR" sz="2200" dirty="0"/>
              <a:t> είναι η διαδικασία με την οποία αποκτούμε, από τις δοθείσες συναρτησιακές τιμές, προσεγγίσεις της</a:t>
            </a:r>
            <a:r>
              <a:rPr lang="en-US" sz="2200" dirty="0"/>
              <a:t>             </a:t>
            </a:r>
            <a:r>
              <a:rPr lang="el-GR" sz="2200" dirty="0"/>
              <a:t>για τιμές της ανεξάρτητης μεταβλητής</a:t>
            </a:r>
            <a:r>
              <a:rPr lang="en-US" sz="2200" dirty="0"/>
              <a:t>          </a:t>
            </a:r>
            <a:r>
              <a:rPr lang="el-GR" sz="2200" dirty="0"/>
              <a:t>οι οποίες βρίσκονται εκτός του διαστήματος των δεδομένων τιμών</a:t>
            </a:r>
          </a:p>
        </p:txBody>
      </p:sp>
      <p:graphicFrame>
        <p:nvGraphicFramePr>
          <p:cNvPr id="2050" name="Object 2"/>
          <p:cNvGraphicFramePr>
            <a:graphicFrameLocks noChangeAspect="1"/>
          </p:cNvGraphicFramePr>
          <p:nvPr/>
        </p:nvGraphicFramePr>
        <p:xfrm>
          <a:off x="872898" y="1769334"/>
          <a:ext cx="661988" cy="455613"/>
        </p:xfrm>
        <a:graphic>
          <a:graphicData uri="http://schemas.openxmlformats.org/presentationml/2006/ole">
            <mc:AlternateContent xmlns:mc="http://schemas.openxmlformats.org/markup-compatibility/2006">
              <mc:Choice xmlns:v="urn:schemas-microsoft-com:vml" Requires="v">
                <p:oleObj name="Equation" r:id="rId2" imgW="368280" imgH="253800" progId="Equation.DSMT4">
                  <p:embed/>
                </p:oleObj>
              </mc:Choice>
              <mc:Fallback>
                <p:oleObj name="Equation" r:id="rId2" imgW="368280" imgH="2538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2898" y="1769334"/>
                        <a:ext cx="661988"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1" name="Object 3"/>
          <p:cNvGraphicFramePr>
            <a:graphicFrameLocks noChangeAspect="1"/>
          </p:cNvGraphicFramePr>
          <p:nvPr/>
        </p:nvGraphicFramePr>
        <p:xfrm>
          <a:off x="5824577" y="1776413"/>
          <a:ext cx="1595437" cy="411162"/>
        </p:xfrm>
        <a:graphic>
          <a:graphicData uri="http://schemas.openxmlformats.org/presentationml/2006/ole">
            <mc:AlternateContent xmlns:mc="http://schemas.openxmlformats.org/markup-compatibility/2006">
              <mc:Choice xmlns:v="urn:schemas-microsoft-com:vml" Requires="v">
                <p:oleObj name="Equation" r:id="rId4" imgW="888840" imgH="228600" progId="Equation.DSMT4">
                  <p:embed/>
                </p:oleObj>
              </mc:Choice>
              <mc:Fallback>
                <p:oleObj name="Equation" r:id="rId4" imgW="888840" imgH="2286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24577" y="1776413"/>
                        <a:ext cx="1595437" cy="411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2" name="Object 4"/>
          <p:cNvGraphicFramePr>
            <a:graphicFrameLocks noChangeAspect="1"/>
          </p:cNvGraphicFramePr>
          <p:nvPr>
            <p:extLst>
              <p:ext uri="{D42A27DB-BD31-4B8C-83A1-F6EECF244321}">
                <p14:modId xmlns:p14="http://schemas.microsoft.com/office/powerpoint/2010/main" val="2488382619"/>
              </p:ext>
            </p:extLst>
          </p:nvPr>
        </p:nvGraphicFramePr>
        <p:xfrm>
          <a:off x="3801243" y="2188405"/>
          <a:ext cx="295275" cy="273050"/>
        </p:xfrm>
        <a:graphic>
          <a:graphicData uri="http://schemas.openxmlformats.org/presentationml/2006/ole">
            <mc:AlternateContent xmlns:mc="http://schemas.openxmlformats.org/markup-compatibility/2006">
              <mc:Choice xmlns:v="urn:schemas-microsoft-com:vml" Requires="v">
                <p:oleObj name="Equation" r:id="rId6" imgW="164880" imgH="152280" progId="Equation.DSMT4">
                  <p:embed/>
                </p:oleObj>
              </mc:Choice>
              <mc:Fallback>
                <p:oleObj name="Equation" r:id="rId6" imgW="164880" imgH="15228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01243" y="2188405"/>
                        <a:ext cx="295275" cy="27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3" name="Object 5"/>
          <p:cNvGraphicFramePr>
            <a:graphicFrameLocks noChangeAspect="1"/>
          </p:cNvGraphicFramePr>
          <p:nvPr/>
        </p:nvGraphicFramePr>
        <p:xfrm>
          <a:off x="2912872" y="2768244"/>
          <a:ext cx="661988" cy="455613"/>
        </p:xfrm>
        <a:graphic>
          <a:graphicData uri="http://schemas.openxmlformats.org/presentationml/2006/ole">
            <mc:AlternateContent xmlns:mc="http://schemas.openxmlformats.org/markup-compatibility/2006">
              <mc:Choice xmlns:v="urn:schemas-microsoft-com:vml" Requires="v">
                <p:oleObj name="Equation" r:id="rId8" imgW="368280" imgH="253800" progId="Equation.DSMT4">
                  <p:embed/>
                </p:oleObj>
              </mc:Choice>
              <mc:Fallback>
                <p:oleObj name="Equation" r:id="rId8" imgW="368280" imgH="253800" progId="Equation.DSMT4">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2872" y="2768244"/>
                        <a:ext cx="661988"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4" name="Object 6"/>
          <p:cNvGraphicFramePr>
            <a:graphicFrameLocks noChangeAspect="1"/>
          </p:cNvGraphicFramePr>
          <p:nvPr/>
        </p:nvGraphicFramePr>
        <p:xfrm>
          <a:off x="8057495" y="2889948"/>
          <a:ext cx="230188" cy="252413"/>
        </p:xfrm>
        <a:graphic>
          <a:graphicData uri="http://schemas.openxmlformats.org/presentationml/2006/ole">
            <mc:AlternateContent xmlns:mc="http://schemas.openxmlformats.org/markup-compatibility/2006">
              <mc:Choice xmlns:v="urn:schemas-microsoft-com:vml" Requires="v">
                <p:oleObj name="Equation" r:id="rId10" imgW="126720" imgH="139680" progId="Equation.DSMT4">
                  <p:embed/>
                </p:oleObj>
              </mc:Choice>
              <mc:Fallback>
                <p:oleObj name="Equation" r:id="rId10" imgW="126720" imgH="139680" progId="Equation.DSMT4">
                  <p:embed/>
                  <p:pic>
                    <p:nvPicPr>
                      <p:cNvPr id="0"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057495" y="2889948"/>
                        <a:ext cx="230188" cy="252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5" name="Object 7"/>
          <p:cNvGraphicFramePr>
            <a:graphicFrameLocks noChangeAspect="1"/>
          </p:cNvGraphicFramePr>
          <p:nvPr>
            <p:extLst>
              <p:ext uri="{D42A27DB-BD31-4B8C-83A1-F6EECF244321}">
                <p14:modId xmlns:p14="http://schemas.microsoft.com/office/powerpoint/2010/main" val="1821062345"/>
              </p:ext>
            </p:extLst>
          </p:nvPr>
        </p:nvGraphicFramePr>
        <p:xfrm>
          <a:off x="6436548" y="3125327"/>
          <a:ext cx="1662112" cy="409575"/>
        </p:xfrm>
        <a:graphic>
          <a:graphicData uri="http://schemas.openxmlformats.org/presentationml/2006/ole">
            <mc:AlternateContent xmlns:mc="http://schemas.openxmlformats.org/markup-compatibility/2006">
              <mc:Choice xmlns:v="urn:schemas-microsoft-com:vml" Requires="v">
                <p:oleObj name="Equation" r:id="rId12" imgW="927000" imgH="228600" progId="Equation.DSMT4">
                  <p:embed/>
                </p:oleObj>
              </mc:Choice>
              <mc:Fallback>
                <p:oleObj name="Equation" r:id="rId12" imgW="927000" imgH="228600" progId="Equation.DSMT4">
                  <p:embed/>
                  <p:pic>
                    <p:nvPicPr>
                      <p:cNvPr id="0" name="Picture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436548" y="3125327"/>
                        <a:ext cx="1662112"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6" name="Object 8"/>
          <p:cNvGraphicFramePr>
            <a:graphicFrameLocks noChangeAspect="1"/>
          </p:cNvGraphicFramePr>
          <p:nvPr/>
        </p:nvGraphicFramePr>
        <p:xfrm>
          <a:off x="861609" y="4083588"/>
          <a:ext cx="661987" cy="455613"/>
        </p:xfrm>
        <a:graphic>
          <a:graphicData uri="http://schemas.openxmlformats.org/presentationml/2006/ole">
            <mc:AlternateContent xmlns:mc="http://schemas.openxmlformats.org/markup-compatibility/2006">
              <mc:Choice xmlns:v="urn:schemas-microsoft-com:vml" Requires="v">
                <p:oleObj name="Equation" r:id="rId14" imgW="368280" imgH="253800" progId="Equation.DSMT4">
                  <p:embed/>
                </p:oleObj>
              </mc:Choice>
              <mc:Fallback>
                <p:oleObj name="Equation" r:id="rId14" imgW="368280" imgH="253800" progId="Equation.DSMT4">
                  <p:embed/>
                  <p:pic>
                    <p:nvPicPr>
                      <p:cNvPr id="0"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1609" y="4083588"/>
                        <a:ext cx="661987"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7" name="Object 9"/>
          <p:cNvGraphicFramePr>
            <a:graphicFrameLocks noChangeAspect="1"/>
          </p:cNvGraphicFramePr>
          <p:nvPr/>
        </p:nvGraphicFramePr>
        <p:xfrm>
          <a:off x="5824576" y="4097523"/>
          <a:ext cx="1595438" cy="411163"/>
        </p:xfrm>
        <a:graphic>
          <a:graphicData uri="http://schemas.openxmlformats.org/presentationml/2006/ole">
            <mc:AlternateContent xmlns:mc="http://schemas.openxmlformats.org/markup-compatibility/2006">
              <mc:Choice xmlns:v="urn:schemas-microsoft-com:vml" Requires="v">
                <p:oleObj name="Equation" r:id="rId15" imgW="888840" imgH="228600" progId="Equation.DSMT4">
                  <p:embed/>
                </p:oleObj>
              </mc:Choice>
              <mc:Fallback>
                <p:oleObj name="Equation" r:id="rId15" imgW="888840" imgH="228600" progId="Equation.DSMT4">
                  <p:embed/>
                  <p:pic>
                    <p:nvPicPr>
                      <p:cNvPr id="0"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24576" y="4097523"/>
                        <a:ext cx="1595438" cy="411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8" name="Object 10"/>
          <p:cNvGraphicFramePr>
            <a:graphicFrameLocks noChangeAspect="1"/>
          </p:cNvGraphicFramePr>
          <p:nvPr>
            <p:extLst>
              <p:ext uri="{D42A27DB-BD31-4B8C-83A1-F6EECF244321}">
                <p14:modId xmlns:p14="http://schemas.microsoft.com/office/powerpoint/2010/main" val="4146384756"/>
              </p:ext>
            </p:extLst>
          </p:nvPr>
        </p:nvGraphicFramePr>
        <p:xfrm>
          <a:off x="3803889" y="4506183"/>
          <a:ext cx="295275" cy="273050"/>
        </p:xfrm>
        <a:graphic>
          <a:graphicData uri="http://schemas.openxmlformats.org/presentationml/2006/ole">
            <mc:AlternateContent xmlns:mc="http://schemas.openxmlformats.org/markup-compatibility/2006">
              <mc:Choice xmlns:v="urn:schemas-microsoft-com:vml" Requires="v">
                <p:oleObj name="Equation" r:id="rId16" imgW="164880" imgH="152280" progId="Equation.DSMT4">
                  <p:embed/>
                </p:oleObj>
              </mc:Choice>
              <mc:Fallback>
                <p:oleObj name="Equation" r:id="rId16" imgW="164880" imgH="152280" progId="Equation.DSMT4">
                  <p:embed/>
                  <p:pic>
                    <p:nvPicPr>
                      <p:cNvPr id="0"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03889" y="4506183"/>
                        <a:ext cx="295275" cy="27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9" name="Object 11"/>
          <p:cNvGraphicFramePr>
            <a:graphicFrameLocks noChangeAspect="1"/>
          </p:cNvGraphicFramePr>
          <p:nvPr/>
        </p:nvGraphicFramePr>
        <p:xfrm>
          <a:off x="2904230" y="5083374"/>
          <a:ext cx="661987" cy="455612"/>
        </p:xfrm>
        <a:graphic>
          <a:graphicData uri="http://schemas.openxmlformats.org/presentationml/2006/ole">
            <mc:AlternateContent xmlns:mc="http://schemas.openxmlformats.org/markup-compatibility/2006">
              <mc:Choice xmlns:v="urn:schemas-microsoft-com:vml" Requires="v">
                <p:oleObj name="Equation" r:id="rId17" imgW="368280" imgH="253800" progId="Equation.DSMT4">
                  <p:embed/>
                </p:oleObj>
              </mc:Choice>
              <mc:Fallback>
                <p:oleObj name="Equation" r:id="rId17" imgW="368280" imgH="253800" progId="Equation.DSMT4">
                  <p:embed/>
                  <p:pic>
                    <p:nvPicPr>
                      <p:cNvPr id="0" name="Picture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04230" y="5083374"/>
                        <a:ext cx="661987" cy="455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60" name="Object 12"/>
          <p:cNvGraphicFramePr>
            <a:graphicFrameLocks noChangeAspect="1"/>
          </p:cNvGraphicFramePr>
          <p:nvPr/>
        </p:nvGraphicFramePr>
        <p:xfrm>
          <a:off x="8054670" y="5196092"/>
          <a:ext cx="230188" cy="252412"/>
        </p:xfrm>
        <a:graphic>
          <a:graphicData uri="http://schemas.openxmlformats.org/presentationml/2006/ole">
            <mc:AlternateContent xmlns:mc="http://schemas.openxmlformats.org/markup-compatibility/2006">
              <mc:Choice xmlns:v="urn:schemas-microsoft-com:vml" Requires="v">
                <p:oleObj name="Equation" r:id="rId18" imgW="126720" imgH="139680" progId="Equation.DSMT4">
                  <p:embed/>
                </p:oleObj>
              </mc:Choice>
              <mc:Fallback>
                <p:oleObj name="Equation" r:id="rId18" imgW="126720" imgH="139680" progId="Equation.DSMT4">
                  <p:embed/>
                  <p:pic>
                    <p:nvPicPr>
                      <p:cNvPr id="0" name="Picture 1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054670" y="5196092"/>
                        <a:ext cx="230188" cy="252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61" name="Object 13"/>
          <p:cNvGraphicFramePr>
            <a:graphicFrameLocks noChangeAspect="1"/>
          </p:cNvGraphicFramePr>
          <p:nvPr/>
        </p:nvGraphicFramePr>
        <p:xfrm>
          <a:off x="862513" y="5755254"/>
          <a:ext cx="1662113" cy="409575"/>
        </p:xfrm>
        <a:graphic>
          <a:graphicData uri="http://schemas.openxmlformats.org/presentationml/2006/ole">
            <mc:AlternateContent xmlns:mc="http://schemas.openxmlformats.org/markup-compatibility/2006">
              <mc:Choice xmlns:v="urn:schemas-microsoft-com:vml" Requires="v">
                <p:oleObj name="Equation" r:id="rId19" imgW="927000" imgH="228600" progId="Equation.DSMT4">
                  <p:embed/>
                </p:oleObj>
              </mc:Choice>
              <mc:Fallback>
                <p:oleObj name="Equation" r:id="rId19" imgW="927000" imgH="228600" progId="Equation.DSMT4">
                  <p:embed/>
                  <p:pic>
                    <p:nvPicPr>
                      <p:cNvPr id="0" name="Picture 1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62513" y="5755254"/>
                        <a:ext cx="1662113"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Παρεμβολή του </a:t>
            </a:r>
            <a:r>
              <a:rPr lang="en-US" dirty="0"/>
              <a:t>Lagrange</a:t>
            </a:r>
            <a:endParaRPr lang="el-GR" dirty="0"/>
          </a:p>
        </p:txBody>
      </p:sp>
      <p:sp>
        <p:nvSpPr>
          <p:cNvPr id="3" name="2 - Θέση περιεχομένου"/>
          <p:cNvSpPr>
            <a:spLocks noGrp="1"/>
          </p:cNvSpPr>
          <p:nvPr>
            <p:ph idx="1"/>
          </p:nvPr>
        </p:nvSpPr>
        <p:spPr>
          <a:xfrm>
            <a:off x="457200" y="1420784"/>
            <a:ext cx="8229600" cy="4748400"/>
          </a:xfrm>
        </p:spPr>
        <p:txBody>
          <a:bodyPr>
            <a:normAutofit/>
          </a:bodyPr>
          <a:lstStyle/>
          <a:p>
            <a:r>
              <a:rPr lang="el-GR" sz="2400" dirty="0"/>
              <a:t>Οι συντελεστές του </a:t>
            </a:r>
            <a:r>
              <a:rPr lang="en-US" sz="2400" dirty="0"/>
              <a:t>Lagrange</a:t>
            </a:r>
            <a:r>
              <a:rPr lang="el-GR" sz="2400" dirty="0"/>
              <a:t>             μπορούν να γραφούν με την παρακάτω μορφή:</a:t>
            </a:r>
          </a:p>
          <a:p>
            <a:pPr>
              <a:buNone/>
            </a:pPr>
            <a:endParaRPr lang="el-GR" sz="2400" dirty="0"/>
          </a:p>
          <a:p>
            <a:pPr>
              <a:spcBef>
                <a:spcPts val="1800"/>
              </a:spcBef>
              <a:buNone/>
            </a:pPr>
            <a:r>
              <a:rPr lang="el-GR" sz="2400" dirty="0"/>
              <a:t>	όπου </a:t>
            </a:r>
            <a:endParaRPr lang="en-US" sz="2400" dirty="0"/>
          </a:p>
          <a:p>
            <a:pPr>
              <a:spcBef>
                <a:spcPts val="3000"/>
              </a:spcBef>
            </a:pPr>
            <a:endParaRPr lang="en-US" sz="2400" dirty="0"/>
          </a:p>
          <a:p>
            <a:pPr>
              <a:spcBef>
                <a:spcPts val="3000"/>
              </a:spcBef>
            </a:pPr>
            <a:endParaRPr lang="el-GR" sz="2400" dirty="0"/>
          </a:p>
          <a:p>
            <a:pPr>
              <a:spcBef>
                <a:spcPts val="1200"/>
              </a:spcBef>
            </a:pPr>
            <a:r>
              <a:rPr lang="el-GR" sz="2400" dirty="0"/>
              <a:t>Άρα, για το πολυώνυμο</a:t>
            </a:r>
            <a:r>
              <a:rPr lang="en-US" sz="2400" dirty="0"/>
              <a:t> </a:t>
            </a:r>
            <a:r>
              <a:rPr lang="el-GR" sz="2400" dirty="0"/>
              <a:t>παρεμβολής του </a:t>
            </a:r>
            <a:r>
              <a:rPr lang="en-US" sz="2400" dirty="0"/>
              <a:t>Lagrange </a:t>
            </a:r>
            <a:r>
              <a:rPr lang="el-GR" sz="2400" dirty="0"/>
              <a:t>προκύπτει:</a:t>
            </a:r>
          </a:p>
          <a:p>
            <a:endParaRPr lang="el-GR" sz="2400" dirty="0"/>
          </a:p>
          <a:p>
            <a:endParaRPr lang="el-GR" sz="2200" dirty="0"/>
          </a:p>
        </p:txBody>
      </p:sp>
      <p:graphicFrame>
        <p:nvGraphicFramePr>
          <p:cNvPr id="60419" name="Object 3"/>
          <p:cNvGraphicFramePr>
            <a:graphicFrameLocks noChangeAspect="1"/>
          </p:cNvGraphicFramePr>
          <p:nvPr/>
        </p:nvGraphicFramePr>
        <p:xfrm>
          <a:off x="4591238" y="1449545"/>
          <a:ext cx="687388" cy="458788"/>
        </p:xfrm>
        <a:graphic>
          <a:graphicData uri="http://schemas.openxmlformats.org/presentationml/2006/ole">
            <mc:AlternateContent xmlns:mc="http://schemas.openxmlformats.org/markup-compatibility/2006">
              <mc:Choice xmlns:v="urn:schemas-microsoft-com:vml" Requires="v">
                <p:oleObj name="Equation" r:id="rId2" imgW="380880" imgH="253800" progId="Equation.DSMT4">
                  <p:embed/>
                </p:oleObj>
              </mc:Choice>
              <mc:Fallback>
                <p:oleObj name="Equation" r:id="rId2" imgW="380880" imgH="253800" progId="Equation.DSMT4">
                  <p:embed/>
                  <p:pic>
                    <p:nvPicPr>
                      <p:cNvPr id="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1238" y="1449545"/>
                        <a:ext cx="687388" cy="45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0420" name="Object 4"/>
          <p:cNvGraphicFramePr>
            <a:graphicFrameLocks noChangeAspect="1"/>
          </p:cNvGraphicFramePr>
          <p:nvPr/>
        </p:nvGraphicFramePr>
        <p:xfrm>
          <a:off x="2126456" y="2224071"/>
          <a:ext cx="4891088" cy="846138"/>
        </p:xfrm>
        <a:graphic>
          <a:graphicData uri="http://schemas.openxmlformats.org/presentationml/2006/ole">
            <mc:AlternateContent xmlns:mc="http://schemas.openxmlformats.org/markup-compatibility/2006">
              <mc:Choice xmlns:v="urn:schemas-microsoft-com:vml" Requires="v">
                <p:oleObj name="Equation" r:id="rId4" imgW="2717640" imgH="469800" progId="Equation.DSMT4">
                  <p:embed/>
                </p:oleObj>
              </mc:Choice>
              <mc:Fallback>
                <p:oleObj name="Equation" r:id="rId4" imgW="2717640" imgH="469800" progId="Equation.DSMT4">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26456" y="2224071"/>
                        <a:ext cx="4891088" cy="846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0421" name="Object 5"/>
          <p:cNvGraphicFramePr>
            <a:graphicFrameLocks noChangeAspect="1"/>
          </p:cNvGraphicFramePr>
          <p:nvPr/>
        </p:nvGraphicFramePr>
        <p:xfrm>
          <a:off x="2782863" y="5270536"/>
          <a:ext cx="3527425" cy="823913"/>
        </p:xfrm>
        <a:graphic>
          <a:graphicData uri="http://schemas.openxmlformats.org/presentationml/2006/ole">
            <mc:AlternateContent xmlns:mc="http://schemas.openxmlformats.org/markup-compatibility/2006">
              <mc:Choice xmlns:v="urn:schemas-microsoft-com:vml" Requires="v">
                <p:oleObj name="Equation" r:id="rId6" imgW="1955520" imgH="457200" progId="Equation.DSMT4">
                  <p:embed/>
                </p:oleObj>
              </mc:Choice>
              <mc:Fallback>
                <p:oleObj name="Equation" r:id="rId6" imgW="1955520" imgH="457200" progId="Equation.DSMT4">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82863" y="5270536"/>
                        <a:ext cx="3527425"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 name="6 - Αντικείμενο"/>
          <p:cNvGraphicFramePr>
            <a:graphicFrameLocks noChangeAspect="1"/>
          </p:cNvGraphicFramePr>
          <p:nvPr/>
        </p:nvGraphicFramePr>
        <p:xfrm>
          <a:off x="847674" y="3903669"/>
          <a:ext cx="2760662" cy="866775"/>
        </p:xfrm>
        <a:graphic>
          <a:graphicData uri="http://schemas.openxmlformats.org/presentationml/2006/ole">
            <mc:AlternateContent xmlns:mc="http://schemas.openxmlformats.org/markup-compatibility/2006">
              <mc:Choice xmlns:v="urn:schemas-microsoft-com:vml" Requires="v">
                <p:oleObj name="Equation" r:id="rId8" imgW="1536480" imgH="482400" progId="Equation.DSMT4">
                  <p:embed/>
                </p:oleObj>
              </mc:Choice>
              <mc:Fallback>
                <p:oleObj name="Equation" r:id="rId8" imgW="1536480" imgH="482400" progId="Equation.DSMT4">
                  <p:embed/>
                  <p:pic>
                    <p:nvPicPr>
                      <p:cNvPr id="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47674" y="3903669"/>
                        <a:ext cx="2760662" cy="866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0423" name="Object 7"/>
          <p:cNvGraphicFramePr>
            <a:graphicFrameLocks noChangeAspect="1"/>
          </p:cNvGraphicFramePr>
          <p:nvPr/>
        </p:nvGraphicFramePr>
        <p:xfrm>
          <a:off x="847674" y="3209922"/>
          <a:ext cx="5632450" cy="823912"/>
        </p:xfrm>
        <a:graphic>
          <a:graphicData uri="http://schemas.openxmlformats.org/presentationml/2006/ole">
            <mc:AlternateContent xmlns:mc="http://schemas.openxmlformats.org/markup-compatibility/2006">
              <mc:Choice xmlns:v="urn:schemas-microsoft-com:vml" Requires="v">
                <p:oleObj name="Equation" r:id="rId10" imgW="3124080" imgH="457200" progId="Equation.DSMT4">
                  <p:embed/>
                </p:oleObj>
              </mc:Choice>
              <mc:Fallback>
                <p:oleObj name="Equation" r:id="rId10" imgW="3124080" imgH="457200" progId="Equation.DSMT4">
                  <p:embed/>
                  <p:pic>
                    <p:nvPicPr>
                      <p:cNvPr id="0" name="Picture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47674" y="3209922"/>
                        <a:ext cx="5632450" cy="823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Παρεμβολή του </a:t>
            </a:r>
            <a:r>
              <a:rPr lang="en-US" dirty="0"/>
              <a:t>Lagrange</a:t>
            </a:r>
            <a:endParaRPr lang="el-GR" dirty="0"/>
          </a:p>
        </p:txBody>
      </p:sp>
      <p:sp>
        <p:nvSpPr>
          <p:cNvPr id="3" name="2 - Θέση περιεχομένου"/>
          <p:cNvSpPr>
            <a:spLocks noGrp="1"/>
          </p:cNvSpPr>
          <p:nvPr>
            <p:ph idx="1"/>
          </p:nvPr>
        </p:nvSpPr>
        <p:spPr>
          <a:xfrm>
            <a:off x="457200" y="1420784"/>
            <a:ext cx="8229600" cy="4748400"/>
          </a:xfrm>
        </p:spPr>
        <p:txBody>
          <a:bodyPr>
            <a:normAutofit/>
          </a:bodyPr>
          <a:lstStyle/>
          <a:p>
            <a:pPr>
              <a:buNone/>
            </a:pPr>
            <a:r>
              <a:rPr lang="el-GR" sz="2200" b="1" dirty="0"/>
              <a:t>	Πρόταση 6.1  </a:t>
            </a:r>
            <a:r>
              <a:rPr lang="el-GR" sz="2200" dirty="0"/>
              <a:t>Για τους συντελεστές             του </a:t>
            </a:r>
            <a:r>
              <a:rPr lang="en-US" sz="2200" dirty="0"/>
              <a:t>Lagrange </a:t>
            </a:r>
            <a:r>
              <a:rPr lang="el-GR" sz="2200" dirty="0"/>
              <a:t>ισχύουν οι παρακάτω σχέσεις του </a:t>
            </a:r>
            <a:r>
              <a:rPr lang="en-US" sz="2200" dirty="0"/>
              <a:t>Cauchy</a:t>
            </a:r>
            <a:endParaRPr lang="el-GR" sz="2200" dirty="0"/>
          </a:p>
          <a:p>
            <a:endParaRPr lang="el-GR" sz="2200" dirty="0"/>
          </a:p>
          <a:p>
            <a:endParaRPr lang="en-US" sz="2200" dirty="0"/>
          </a:p>
          <a:p>
            <a:endParaRPr lang="el-GR" sz="2200" b="1" dirty="0"/>
          </a:p>
          <a:p>
            <a:endParaRPr lang="el-GR" sz="2200" b="1" dirty="0"/>
          </a:p>
          <a:p>
            <a:pPr>
              <a:spcBef>
                <a:spcPts val="1200"/>
              </a:spcBef>
              <a:buNone/>
            </a:pPr>
            <a:r>
              <a:rPr lang="en-US" sz="2200" b="1" dirty="0"/>
              <a:t>	</a:t>
            </a:r>
            <a:r>
              <a:rPr lang="el-GR" sz="2200" b="1" dirty="0"/>
              <a:t>Απόδειξη: </a:t>
            </a:r>
            <a:r>
              <a:rPr lang="el-GR" sz="2200" dirty="0"/>
              <a:t>Υποθέτουμε ότι                                 είναι τα                σημεία παρεμβολής της συνάρτησης              Τότε από το πολυώνυμο παρεμβολής              του </a:t>
            </a:r>
            <a:r>
              <a:rPr lang="en-US" sz="2200" dirty="0"/>
              <a:t>Lagrange </a:t>
            </a:r>
            <a:r>
              <a:rPr lang="el-GR" sz="2200" dirty="0"/>
              <a:t>έχουμε ότι:</a:t>
            </a:r>
          </a:p>
          <a:p>
            <a:endParaRPr lang="el-GR" sz="2200" dirty="0"/>
          </a:p>
        </p:txBody>
      </p:sp>
      <p:graphicFrame>
        <p:nvGraphicFramePr>
          <p:cNvPr id="61442" name="Object 2"/>
          <p:cNvGraphicFramePr>
            <a:graphicFrameLocks noChangeAspect="1"/>
          </p:cNvGraphicFramePr>
          <p:nvPr/>
        </p:nvGraphicFramePr>
        <p:xfrm>
          <a:off x="4973643" y="1433664"/>
          <a:ext cx="687387" cy="458788"/>
        </p:xfrm>
        <a:graphic>
          <a:graphicData uri="http://schemas.openxmlformats.org/presentationml/2006/ole">
            <mc:AlternateContent xmlns:mc="http://schemas.openxmlformats.org/markup-compatibility/2006">
              <mc:Choice xmlns:v="urn:schemas-microsoft-com:vml" Requires="v">
                <p:oleObj name="Equation" r:id="rId2" imgW="380880" imgH="253800" progId="Equation.DSMT4">
                  <p:embed/>
                </p:oleObj>
              </mc:Choice>
              <mc:Fallback>
                <p:oleObj name="Equation" r:id="rId2" imgW="380880" imgH="2538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3643" y="1433664"/>
                        <a:ext cx="687387" cy="45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443" name="Object 3"/>
          <p:cNvGraphicFramePr>
            <a:graphicFrameLocks noChangeAspect="1"/>
          </p:cNvGraphicFramePr>
          <p:nvPr/>
        </p:nvGraphicFramePr>
        <p:xfrm>
          <a:off x="957213" y="2187558"/>
          <a:ext cx="5556250" cy="1555750"/>
        </p:xfrm>
        <a:graphic>
          <a:graphicData uri="http://schemas.openxmlformats.org/presentationml/2006/ole">
            <mc:AlternateContent xmlns:mc="http://schemas.openxmlformats.org/markup-compatibility/2006">
              <mc:Choice xmlns:v="urn:schemas-microsoft-com:vml" Requires="v">
                <p:oleObj name="Equation" r:id="rId4" imgW="3085920" imgH="863280" progId="Equation.DSMT4">
                  <p:embed/>
                </p:oleObj>
              </mc:Choice>
              <mc:Fallback>
                <p:oleObj name="Equation" r:id="rId4" imgW="3085920" imgH="86328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7213" y="2187558"/>
                        <a:ext cx="5556250" cy="155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444" name="Object 4"/>
          <p:cNvGraphicFramePr>
            <a:graphicFrameLocks noChangeAspect="1"/>
          </p:cNvGraphicFramePr>
          <p:nvPr/>
        </p:nvGraphicFramePr>
        <p:xfrm>
          <a:off x="3998547" y="3867156"/>
          <a:ext cx="1985963" cy="457200"/>
        </p:xfrm>
        <a:graphic>
          <a:graphicData uri="http://schemas.openxmlformats.org/presentationml/2006/ole">
            <mc:AlternateContent xmlns:mc="http://schemas.openxmlformats.org/markup-compatibility/2006">
              <mc:Choice xmlns:v="urn:schemas-microsoft-com:vml" Requires="v">
                <p:oleObj name="Equation" r:id="rId6" imgW="1104840" imgH="253800" progId="Equation.DSMT4">
                  <p:embed/>
                </p:oleObj>
              </mc:Choice>
              <mc:Fallback>
                <p:oleObj name="Equation" r:id="rId6" imgW="1104840" imgH="25380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98547" y="3867156"/>
                        <a:ext cx="19859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445" name="Object 5"/>
          <p:cNvGraphicFramePr>
            <a:graphicFrameLocks noChangeAspect="1"/>
          </p:cNvGraphicFramePr>
          <p:nvPr/>
        </p:nvGraphicFramePr>
        <p:xfrm>
          <a:off x="6958224" y="3869280"/>
          <a:ext cx="777875" cy="457200"/>
        </p:xfrm>
        <a:graphic>
          <a:graphicData uri="http://schemas.openxmlformats.org/presentationml/2006/ole">
            <mc:AlternateContent xmlns:mc="http://schemas.openxmlformats.org/markup-compatibility/2006">
              <mc:Choice xmlns:v="urn:schemas-microsoft-com:vml" Requires="v">
                <p:oleObj name="Equation" r:id="rId8" imgW="431640" imgH="253800" progId="Equation.DSMT4">
                  <p:embed/>
                </p:oleObj>
              </mc:Choice>
              <mc:Fallback>
                <p:oleObj name="Equation" r:id="rId8" imgW="431640" imgH="253800" progId="Equation.DSMT4">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958224" y="3869280"/>
                        <a:ext cx="777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446" name="Object 6"/>
          <p:cNvGraphicFramePr>
            <a:graphicFrameLocks noChangeAspect="1"/>
          </p:cNvGraphicFramePr>
          <p:nvPr/>
        </p:nvGraphicFramePr>
        <p:xfrm>
          <a:off x="5166963" y="4195773"/>
          <a:ext cx="755650" cy="458788"/>
        </p:xfrm>
        <a:graphic>
          <a:graphicData uri="http://schemas.openxmlformats.org/presentationml/2006/ole">
            <mc:AlternateContent xmlns:mc="http://schemas.openxmlformats.org/markup-compatibility/2006">
              <mc:Choice xmlns:v="urn:schemas-microsoft-com:vml" Requires="v">
                <p:oleObj name="Equation" r:id="rId10" imgW="419040" imgH="253800" progId="Equation.DSMT4">
                  <p:embed/>
                </p:oleObj>
              </mc:Choice>
              <mc:Fallback>
                <p:oleObj name="Equation" r:id="rId10" imgW="419040" imgH="253800" progId="Equation.DSMT4">
                  <p:embed/>
                  <p:pic>
                    <p:nvPicPr>
                      <p:cNvPr id="0"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166963" y="4195773"/>
                        <a:ext cx="755650" cy="45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447" name="Object 7"/>
          <p:cNvGraphicFramePr>
            <a:graphicFrameLocks noChangeAspect="1"/>
          </p:cNvGraphicFramePr>
          <p:nvPr/>
        </p:nvGraphicFramePr>
        <p:xfrm>
          <a:off x="3828861" y="4527392"/>
          <a:ext cx="709613" cy="458788"/>
        </p:xfrm>
        <a:graphic>
          <a:graphicData uri="http://schemas.openxmlformats.org/presentationml/2006/ole">
            <mc:AlternateContent xmlns:mc="http://schemas.openxmlformats.org/markup-compatibility/2006">
              <mc:Choice xmlns:v="urn:schemas-microsoft-com:vml" Requires="v">
                <p:oleObj name="Equation" r:id="rId12" imgW="393480" imgH="253800" progId="Equation.DSMT4">
                  <p:embed/>
                </p:oleObj>
              </mc:Choice>
              <mc:Fallback>
                <p:oleObj name="Equation" r:id="rId12" imgW="393480" imgH="253800" progId="Equation.DSMT4">
                  <p:embed/>
                  <p:pic>
                    <p:nvPicPr>
                      <p:cNvPr id="0" name="Picture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828861" y="4527392"/>
                        <a:ext cx="709613" cy="45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448" name="Object 8"/>
          <p:cNvGraphicFramePr>
            <a:graphicFrameLocks noChangeAspect="1"/>
          </p:cNvGraphicFramePr>
          <p:nvPr/>
        </p:nvGraphicFramePr>
        <p:xfrm>
          <a:off x="3451225" y="5134009"/>
          <a:ext cx="2241550" cy="777875"/>
        </p:xfrm>
        <a:graphic>
          <a:graphicData uri="http://schemas.openxmlformats.org/presentationml/2006/ole">
            <mc:AlternateContent xmlns:mc="http://schemas.openxmlformats.org/markup-compatibility/2006">
              <mc:Choice xmlns:v="urn:schemas-microsoft-com:vml" Requires="v">
                <p:oleObj name="Equation" r:id="rId14" imgW="1244520" imgH="431640" progId="Equation.DSMT4">
                  <p:embed/>
                </p:oleObj>
              </mc:Choice>
              <mc:Fallback>
                <p:oleObj name="Equation" r:id="rId14" imgW="1244520" imgH="431640" progId="Equation.DSMT4">
                  <p:embed/>
                  <p:pic>
                    <p:nvPicPr>
                      <p:cNvPr id="0" name="Picture 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451225" y="5134009"/>
                        <a:ext cx="2241550"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Παρεμβολή του </a:t>
            </a:r>
            <a:r>
              <a:rPr lang="en-US" dirty="0"/>
              <a:t>Lagrange</a:t>
            </a:r>
            <a:endParaRPr lang="el-GR" dirty="0"/>
          </a:p>
        </p:txBody>
      </p:sp>
      <p:sp>
        <p:nvSpPr>
          <p:cNvPr id="3" name="2 - Θέση περιεχομένου"/>
          <p:cNvSpPr>
            <a:spLocks noGrp="1"/>
          </p:cNvSpPr>
          <p:nvPr>
            <p:ph idx="1"/>
          </p:nvPr>
        </p:nvSpPr>
        <p:spPr>
          <a:xfrm>
            <a:off x="457200" y="1420784"/>
            <a:ext cx="8229600" cy="4748400"/>
          </a:xfrm>
        </p:spPr>
        <p:txBody>
          <a:bodyPr>
            <a:normAutofit/>
          </a:bodyPr>
          <a:lstStyle/>
          <a:p>
            <a:pPr>
              <a:buNone/>
            </a:pPr>
            <a:r>
              <a:rPr lang="el-GR" sz="2200" b="1" dirty="0"/>
              <a:t>συνέχεια απόδειξης</a:t>
            </a:r>
          </a:p>
          <a:p>
            <a:r>
              <a:rPr lang="el-GR" sz="2200" dirty="0"/>
              <a:t>Αν η συνάρτηση             είναι πολυώνυμο βαθμού       τότε προφανώς το πολυώνυμο             θα ταυτίζεται με τη συνάρτηση 	  για κάθε </a:t>
            </a:r>
          </a:p>
          <a:p>
            <a:pPr>
              <a:spcBef>
                <a:spcPts val="1800"/>
              </a:spcBef>
            </a:pPr>
            <a:r>
              <a:rPr lang="el-GR" sz="2200" dirty="0"/>
              <a:t>Επομένως, αν εφαρμόσουμε το πολυώνυμο του </a:t>
            </a:r>
            <a:r>
              <a:rPr lang="en-US" sz="2200" dirty="0"/>
              <a:t>Lagrange  </a:t>
            </a:r>
            <a:r>
              <a:rPr lang="el-GR" sz="2200" dirty="0"/>
              <a:t>για 			            έχουμε ότι για κάθε τιμής της παραμέτρου      θα ισχύει ότι:</a:t>
            </a:r>
          </a:p>
          <a:p>
            <a:endParaRPr lang="el-GR" sz="2200" dirty="0"/>
          </a:p>
          <a:p>
            <a:endParaRPr lang="el-GR" sz="2200" dirty="0"/>
          </a:p>
          <a:p>
            <a:endParaRPr lang="el-GR" sz="2200" dirty="0"/>
          </a:p>
          <a:p>
            <a:r>
              <a:rPr lang="el-GR" sz="2200" dirty="0"/>
              <a:t>Αφού η παραπάνω σχέση ισχύει για κάθε τιμή της παραμέτρου       θα ισχύει και για</a:t>
            </a:r>
          </a:p>
          <a:p>
            <a:endParaRPr lang="el-GR" sz="2200" dirty="0"/>
          </a:p>
        </p:txBody>
      </p:sp>
      <p:graphicFrame>
        <p:nvGraphicFramePr>
          <p:cNvPr id="62467" name="Object 3"/>
          <p:cNvGraphicFramePr>
            <a:graphicFrameLocks noChangeAspect="1"/>
          </p:cNvGraphicFramePr>
          <p:nvPr/>
        </p:nvGraphicFramePr>
        <p:xfrm>
          <a:off x="2830131" y="1835307"/>
          <a:ext cx="665162" cy="458787"/>
        </p:xfrm>
        <a:graphic>
          <a:graphicData uri="http://schemas.openxmlformats.org/presentationml/2006/ole">
            <mc:AlternateContent xmlns:mc="http://schemas.openxmlformats.org/markup-compatibility/2006">
              <mc:Choice xmlns:v="urn:schemas-microsoft-com:vml" Requires="v">
                <p:oleObj name="Equation" r:id="rId2" imgW="368280" imgH="253800" progId="Equation.DSMT4">
                  <p:embed/>
                </p:oleObj>
              </mc:Choice>
              <mc:Fallback>
                <p:oleObj name="Equation" r:id="rId2" imgW="368280" imgH="253800" progId="Equation.DSMT4">
                  <p:embed/>
                  <p:pic>
                    <p:nvPicPr>
                      <p:cNvPr id="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30131" y="1835307"/>
                        <a:ext cx="665162" cy="458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2468" name="Object 4"/>
          <p:cNvGraphicFramePr>
            <a:graphicFrameLocks noChangeAspect="1"/>
          </p:cNvGraphicFramePr>
          <p:nvPr/>
        </p:nvGraphicFramePr>
        <p:xfrm>
          <a:off x="6613557" y="1873944"/>
          <a:ext cx="295275" cy="341313"/>
        </p:xfrm>
        <a:graphic>
          <a:graphicData uri="http://schemas.openxmlformats.org/presentationml/2006/ole">
            <mc:AlternateContent xmlns:mc="http://schemas.openxmlformats.org/markup-compatibility/2006">
              <mc:Choice xmlns:v="urn:schemas-microsoft-com:vml" Requires="v">
                <p:oleObj name="Equation" r:id="rId4" imgW="164880" imgH="190440" progId="Equation.DSMT4">
                  <p:embed/>
                </p:oleObj>
              </mc:Choice>
              <mc:Fallback>
                <p:oleObj name="Equation" r:id="rId4" imgW="164880" imgH="190440" progId="Equation.DSMT4">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13557" y="1873944"/>
                        <a:ext cx="295275" cy="34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2470" name="Object 6"/>
          <p:cNvGraphicFramePr>
            <a:graphicFrameLocks noChangeAspect="1"/>
          </p:cNvGraphicFramePr>
          <p:nvPr/>
        </p:nvGraphicFramePr>
        <p:xfrm>
          <a:off x="3909655" y="2176803"/>
          <a:ext cx="709613" cy="458788"/>
        </p:xfrm>
        <a:graphic>
          <a:graphicData uri="http://schemas.openxmlformats.org/presentationml/2006/ole">
            <mc:AlternateContent xmlns:mc="http://schemas.openxmlformats.org/markup-compatibility/2006">
              <mc:Choice xmlns:v="urn:schemas-microsoft-com:vml" Requires="v">
                <p:oleObj name="Equation" r:id="rId6" imgW="393480" imgH="253800" progId="Equation.DSMT4">
                  <p:embed/>
                </p:oleObj>
              </mc:Choice>
              <mc:Fallback>
                <p:oleObj name="Equation" r:id="rId6" imgW="393480" imgH="253800" progId="Equation.DSMT4">
                  <p:embed/>
                  <p:pic>
                    <p:nvPicPr>
                      <p:cNvPr id="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09655" y="2176803"/>
                        <a:ext cx="709613" cy="45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2471" name="Object 7"/>
          <p:cNvGraphicFramePr>
            <a:graphicFrameLocks noChangeAspect="1"/>
          </p:cNvGraphicFramePr>
          <p:nvPr/>
        </p:nvGraphicFramePr>
        <p:xfrm>
          <a:off x="858429" y="2514051"/>
          <a:ext cx="661988" cy="455613"/>
        </p:xfrm>
        <a:graphic>
          <a:graphicData uri="http://schemas.openxmlformats.org/presentationml/2006/ole">
            <mc:AlternateContent xmlns:mc="http://schemas.openxmlformats.org/markup-compatibility/2006">
              <mc:Choice xmlns:v="urn:schemas-microsoft-com:vml" Requires="v">
                <p:oleObj name="Equation" r:id="rId8" imgW="368280" imgH="253800" progId="Equation.DSMT4">
                  <p:embed/>
                </p:oleObj>
              </mc:Choice>
              <mc:Fallback>
                <p:oleObj name="Equation" r:id="rId8" imgW="368280" imgH="253800" progId="Equation.DSMT4">
                  <p:embed/>
                  <p:pic>
                    <p:nvPicPr>
                      <p:cNvPr id="0"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58429" y="2514051"/>
                        <a:ext cx="661988"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2472" name="Object 8"/>
          <p:cNvGraphicFramePr>
            <a:graphicFrameLocks noChangeAspect="1"/>
          </p:cNvGraphicFramePr>
          <p:nvPr/>
        </p:nvGraphicFramePr>
        <p:xfrm>
          <a:off x="2643170" y="2541933"/>
          <a:ext cx="687388" cy="320675"/>
        </p:xfrm>
        <a:graphic>
          <a:graphicData uri="http://schemas.openxmlformats.org/presentationml/2006/ole">
            <mc:AlternateContent xmlns:mc="http://schemas.openxmlformats.org/markup-compatibility/2006">
              <mc:Choice xmlns:v="urn:schemas-microsoft-com:vml" Requires="v">
                <p:oleObj name="Equation" r:id="rId10" imgW="380880" imgH="177480" progId="Equation.DSMT4">
                  <p:embed/>
                </p:oleObj>
              </mc:Choice>
              <mc:Fallback>
                <p:oleObj name="Equation" r:id="rId10" imgW="380880" imgH="177480" progId="Equation.DSMT4">
                  <p:embed/>
                  <p:pic>
                    <p:nvPicPr>
                      <p:cNvPr id="0" name="Picture 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643170" y="2541933"/>
                        <a:ext cx="687388"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2473" name="Object 9"/>
          <p:cNvGraphicFramePr>
            <a:graphicFrameLocks noChangeAspect="1"/>
          </p:cNvGraphicFramePr>
          <p:nvPr/>
        </p:nvGraphicFramePr>
        <p:xfrm>
          <a:off x="886311" y="3353163"/>
          <a:ext cx="3090863" cy="503238"/>
        </p:xfrm>
        <a:graphic>
          <a:graphicData uri="http://schemas.openxmlformats.org/presentationml/2006/ole">
            <mc:AlternateContent xmlns:mc="http://schemas.openxmlformats.org/markup-compatibility/2006">
              <mc:Choice xmlns:v="urn:schemas-microsoft-com:vml" Requires="v">
                <p:oleObj name="Equation" r:id="rId12" imgW="1714320" imgH="279360" progId="Equation.DSMT4">
                  <p:embed/>
                </p:oleObj>
              </mc:Choice>
              <mc:Fallback>
                <p:oleObj name="Equation" r:id="rId12" imgW="1714320" imgH="279360" progId="Equation.DSMT4">
                  <p:embed/>
                  <p:pic>
                    <p:nvPicPr>
                      <p:cNvPr id="0" name="Picture 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86311" y="3353163"/>
                        <a:ext cx="3090863" cy="50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2474" name="Object 10"/>
          <p:cNvGraphicFramePr>
            <a:graphicFrameLocks noChangeAspect="1"/>
          </p:cNvGraphicFramePr>
          <p:nvPr/>
        </p:nvGraphicFramePr>
        <p:xfrm>
          <a:off x="2417733" y="3846700"/>
          <a:ext cx="230188" cy="252413"/>
        </p:xfrm>
        <a:graphic>
          <a:graphicData uri="http://schemas.openxmlformats.org/presentationml/2006/ole">
            <mc:AlternateContent xmlns:mc="http://schemas.openxmlformats.org/markup-compatibility/2006">
              <mc:Choice xmlns:v="urn:schemas-microsoft-com:vml" Requires="v">
                <p:oleObj name="Equation" r:id="rId14" imgW="126720" imgH="139680" progId="Equation.DSMT4">
                  <p:embed/>
                </p:oleObj>
              </mc:Choice>
              <mc:Fallback>
                <p:oleObj name="Equation" r:id="rId14" imgW="126720" imgH="139680" progId="Equation.DSMT4">
                  <p:embed/>
                  <p:pic>
                    <p:nvPicPr>
                      <p:cNvPr id="0" name="Picture 10"/>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417733" y="3846700"/>
                        <a:ext cx="230188" cy="252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2475" name="Object 11"/>
          <p:cNvGraphicFramePr>
            <a:graphicFrameLocks noChangeAspect="1"/>
          </p:cNvGraphicFramePr>
          <p:nvPr/>
        </p:nvGraphicFramePr>
        <p:xfrm>
          <a:off x="2159000" y="4341825"/>
          <a:ext cx="4826000" cy="777875"/>
        </p:xfrm>
        <a:graphic>
          <a:graphicData uri="http://schemas.openxmlformats.org/presentationml/2006/ole">
            <mc:AlternateContent xmlns:mc="http://schemas.openxmlformats.org/markup-compatibility/2006">
              <mc:Choice xmlns:v="urn:schemas-microsoft-com:vml" Requires="v">
                <p:oleObj name="Equation" r:id="rId16" imgW="2679480" imgH="431640" progId="Equation.DSMT4">
                  <p:embed/>
                </p:oleObj>
              </mc:Choice>
              <mc:Fallback>
                <p:oleObj name="Equation" r:id="rId16" imgW="2679480" imgH="431640" progId="Equation.DSMT4">
                  <p:embed/>
                  <p:pic>
                    <p:nvPicPr>
                      <p:cNvPr id="0" name="Picture 1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159000" y="4341825"/>
                        <a:ext cx="4826000"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2478" name="Object 14"/>
          <p:cNvGraphicFramePr>
            <a:graphicFrameLocks noChangeAspect="1"/>
          </p:cNvGraphicFramePr>
          <p:nvPr>
            <p:extLst>
              <p:ext uri="{D42A27DB-BD31-4B8C-83A1-F6EECF244321}">
                <p14:modId xmlns:p14="http://schemas.microsoft.com/office/powerpoint/2010/main" val="2043379757"/>
              </p:ext>
            </p:extLst>
          </p:nvPr>
        </p:nvGraphicFramePr>
        <p:xfrm>
          <a:off x="8129153" y="5445224"/>
          <a:ext cx="295275" cy="273050"/>
        </p:xfrm>
        <a:graphic>
          <a:graphicData uri="http://schemas.openxmlformats.org/presentationml/2006/ole">
            <mc:AlternateContent xmlns:mc="http://schemas.openxmlformats.org/markup-compatibility/2006">
              <mc:Choice xmlns:v="urn:schemas-microsoft-com:vml" Requires="v">
                <p:oleObj name="Equation" r:id="rId18" imgW="164880" imgH="152280" progId="Equation.DSMT4">
                  <p:embed/>
                </p:oleObj>
              </mc:Choice>
              <mc:Fallback>
                <p:oleObj name="Equation" r:id="rId18" imgW="164880" imgH="152280" progId="Equation.DSMT4">
                  <p:embed/>
                  <p:pic>
                    <p:nvPicPr>
                      <p:cNvPr id="0" name="Picture 14"/>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8129153" y="5445224"/>
                        <a:ext cx="295275" cy="27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2479" name="Object 15"/>
          <p:cNvGraphicFramePr>
            <a:graphicFrameLocks noChangeAspect="1"/>
          </p:cNvGraphicFramePr>
          <p:nvPr>
            <p:extLst>
              <p:ext uri="{D42A27DB-BD31-4B8C-83A1-F6EECF244321}">
                <p14:modId xmlns:p14="http://schemas.microsoft.com/office/powerpoint/2010/main" val="2022410766"/>
              </p:ext>
            </p:extLst>
          </p:nvPr>
        </p:nvGraphicFramePr>
        <p:xfrm>
          <a:off x="2843808" y="5804469"/>
          <a:ext cx="709613" cy="252412"/>
        </p:xfrm>
        <a:graphic>
          <a:graphicData uri="http://schemas.openxmlformats.org/presentationml/2006/ole">
            <mc:AlternateContent xmlns:mc="http://schemas.openxmlformats.org/markup-compatibility/2006">
              <mc:Choice xmlns:v="urn:schemas-microsoft-com:vml" Requires="v">
                <p:oleObj name="Equation" r:id="rId20" imgW="393480" imgH="139680" progId="Equation.DSMT4">
                  <p:embed/>
                </p:oleObj>
              </mc:Choice>
              <mc:Fallback>
                <p:oleObj name="Equation" r:id="rId20" imgW="393480" imgH="139680" progId="Equation.DSMT4">
                  <p:embed/>
                  <p:pic>
                    <p:nvPicPr>
                      <p:cNvPr id="0" name="Picture 15"/>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843808" y="5804469"/>
                        <a:ext cx="709613" cy="252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Παρεμβολή του </a:t>
            </a:r>
            <a:r>
              <a:rPr lang="en-US" dirty="0"/>
              <a:t>Lagrange</a:t>
            </a:r>
            <a:endParaRPr lang="el-GR" dirty="0"/>
          </a:p>
        </p:txBody>
      </p:sp>
      <p:sp>
        <p:nvSpPr>
          <p:cNvPr id="3" name="2 - Θέση περιεχομένου"/>
          <p:cNvSpPr>
            <a:spLocks noGrp="1"/>
          </p:cNvSpPr>
          <p:nvPr>
            <p:ph idx="1"/>
          </p:nvPr>
        </p:nvSpPr>
        <p:spPr>
          <a:xfrm>
            <a:off x="457200" y="1420784"/>
            <a:ext cx="8229600" cy="4748400"/>
          </a:xfrm>
        </p:spPr>
        <p:txBody>
          <a:bodyPr>
            <a:normAutofit/>
          </a:bodyPr>
          <a:lstStyle/>
          <a:p>
            <a:pPr>
              <a:buNone/>
            </a:pPr>
            <a:r>
              <a:rPr lang="el-GR" sz="2200" b="1" dirty="0"/>
              <a:t>συνέχεια απόδειξης</a:t>
            </a:r>
          </a:p>
          <a:p>
            <a:r>
              <a:rPr lang="el-GR" sz="2200" dirty="0"/>
              <a:t>Οπότε σε αυτήν την περίπτωση, όταν το                     έχουμε ότι:</a:t>
            </a:r>
          </a:p>
          <a:p>
            <a:endParaRPr lang="el-GR" sz="2200" dirty="0"/>
          </a:p>
          <a:p>
            <a:endParaRPr lang="el-GR" sz="2200" dirty="0"/>
          </a:p>
          <a:p>
            <a:endParaRPr lang="el-GR" sz="2200" dirty="0"/>
          </a:p>
          <a:p>
            <a:pPr>
              <a:buNone/>
            </a:pPr>
            <a:r>
              <a:rPr lang="el-GR" sz="2200" dirty="0"/>
              <a:t>	ενώ για            παίρνουμε:</a:t>
            </a:r>
          </a:p>
          <a:p>
            <a:endParaRPr lang="el-GR" sz="2200" dirty="0"/>
          </a:p>
          <a:p>
            <a:endParaRPr lang="el-GR" sz="2200" dirty="0"/>
          </a:p>
          <a:p>
            <a:endParaRPr lang="el-GR" sz="2200" dirty="0"/>
          </a:p>
          <a:p>
            <a:pPr>
              <a:buNone/>
            </a:pPr>
            <a:r>
              <a:rPr lang="el-GR" sz="2200" dirty="0"/>
              <a:t>	με τις οποίες η πρόταση αποδείχτηκε. </a:t>
            </a:r>
          </a:p>
          <a:p>
            <a:endParaRPr lang="el-GR" sz="2200" dirty="0"/>
          </a:p>
        </p:txBody>
      </p:sp>
      <p:graphicFrame>
        <p:nvGraphicFramePr>
          <p:cNvPr id="63490" name="Object 2"/>
          <p:cNvGraphicFramePr>
            <a:graphicFrameLocks noChangeAspect="1"/>
          </p:cNvGraphicFramePr>
          <p:nvPr/>
        </p:nvGraphicFramePr>
        <p:xfrm>
          <a:off x="5547096" y="1835307"/>
          <a:ext cx="1166813" cy="457200"/>
        </p:xfrm>
        <a:graphic>
          <a:graphicData uri="http://schemas.openxmlformats.org/presentationml/2006/ole">
            <mc:AlternateContent xmlns:mc="http://schemas.openxmlformats.org/markup-compatibility/2006">
              <mc:Choice xmlns:v="urn:schemas-microsoft-com:vml" Requires="v">
                <p:oleObj name="Equation" r:id="rId2" imgW="647640" imgH="253800" progId="Equation.DSMT4">
                  <p:embed/>
                </p:oleObj>
              </mc:Choice>
              <mc:Fallback>
                <p:oleObj name="Equation" r:id="rId2" imgW="647640" imgH="2538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7096" y="1835307"/>
                        <a:ext cx="1166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3491" name="Object 3"/>
          <p:cNvGraphicFramePr>
            <a:graphicFrameLocks noChangeAspect="1"/>
          </p:cNvGraphicFramePr>
          <p:nvPr/>
        </p:nvGraphicFramePr>
        <p:xfrm>
          <a:off x="2663031" y="2479662"/>
          <a:ext cx="3817938" cy="777875"/>
        </p:xfrm>
        <a:graphic>
          <a:graphicData uri="http://schemas.openxmlformats.org/presentationml/2006/ole">
            <mc:AlternateContent xmlns:mc="http://schemas.openxmlformats.org/markup-compatibility/2006">
              <mc:Choice xmlns:v="urn:schemas-microsoft-com:vml" Requires="v">
                <p:oleObj name="Equation" r:id="rId4" imgW="2120760" imgH="431640" progId="Equation.DSMT4">
                  <p:embed/>
                </p:oleObj>
              </mc:Choice>
              <mc:Fallback>
                <p:oleObj name="Equation" r:id="rId4" imgW="2120760" imgH="43164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3031" y="2479662"/>
                        <a:ext cx="3817938"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3492" name="Object 4"/>
          <p:cNvGraphicFramePr>
            <a:graphicFrameLocks noChangeAspect="1"/>
          </p:cNvGraphicFramePr>
          <p:nvPr/>
        </p:nvGraphicFramePr>
        <p:xfrm>
          <a:off x="1831401" y="3489147"/>
          <a:ext cx="641350" cy="320675"/>
        </p:xfrm>
        <a:graphic>
          <a:graphicData uri="http://schemas.openxmlformats.org/presentationml/2006/ole">
            <mc:AlternateContent xmlns:mc="http://schemas.openxmlformats.org/markup-compatibility/2006">
              <mc:Choice xmlns:v="urn:schemas-microsoft-com:vml" Requires="v">
                <p:oleObj name="Equation" r:id="rId6" imgW="355320" imgH="177480" progId="Equation.DSMT4">
                  <p:embed/>
                </p:oleObj>
              </mc:Choice>
              <mc:Fallback>
                <p:oleObj name="Equation" r:id="rId6" imgW="355320" imgH="17748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31401" y="3489147"/>
                        <a:ext cx="64135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3493" name="Object 5"/>
          <p:cNvGraphicFramePr>
            <a:graphicFrameLocks noChangeAspect="1"/>
          </p:cNvGraphicFramePr>
          <p:nvPr/>
        </p:nvGraphicFramePr>
        <p:xfrm>
          <a:off x="3839369" y="3976695"/>
          <a:ext cx="1465263" cy="779463"/>
        </p:xfrm>
        <a:graphic>
          <a:graphicData uri="http://schemas.openxmlformats.org/presentationml/2006/ole">
            <mc:AlternateContent xmlns:mc="http://schemas.openxmlformats.org/markup-compatibility/2006">
              <mc:Choice xmlns:v="urn:schemas-microsoft-com:vml" Requires="v">
                <p:oleObj name="Equation" r:id="rId8" imgW="812520" imgH="431640" progId="Equation.DSMT4">
                  <p:embed/>
                </p:oleObj>
              </mc:Choice>
              <mc:Fallback>
                <p:oleObj name="Equation" r:id="rId8" imgW="812520" imgH="431640" progId="Equation.DSMT4">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39369" y="3976695"/>
                        <a:ext cx="1465263" cy="77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 name="7 - Ορθογώνιο"/>
          <p:cNvSpPr/>
          <p:nvPr/>
        </p:nvSpPr>
        <p:spPr>
          <a:xfrm>
            <a:off x="5519790" y="5168745"/>
            <a:ext cx="147600" cy="14605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Παρεμβολή του </a:t>
            </a:r>
            <a:r>
              <a:rPr lang="en-US" dirty="0"/>
              <a:t>Lagrange</a:t>
            </a:r>
            <a:endParaRPr lang="el-GR" dirty="0"/>
          </a:p>
        </p:txBody>
      </p:sp>
      <p:sp>
        <p:nvSpPr>
          <p:cNvPr id="3" name="2 - Θέση περιεχομένου"/>
          <p:cNvSpPr>
            <a:spLocks noGrp="1"/>
          </p:cNvSpPr>
          <p:nvPr>
            <p:ph idx="1"/>
          </p:nvPr>
        </p:nvSpPr>
        <p:spPr/>
        <p:txBody>
          <a:bodyPr>
            <a:normAutofit/>
          </a:bodyPr>
          <a:lstStyle/>
          <a:p>
            <a:pPr>
              <a:buNone/>
            </a:pPr>
            <a:r>
              <a:rPr lang="el-GR" sz="2200" b="1" dirty="0"/>
              <a:t>	Παρατήρηση  </a:t>
            </a:r>
            <a:r>
              <a:rPr lang="el-GR" sz="2200" dirty="0"/>
              <a:t>Η παρεμβολή κατά </a:t>
            </a:r>
            <a:r>
              <a:rPr lang="en-US" sz="2200" dirty="0"/>
              <a:t>Lagrange </a:t>
            </a:r>
            <a:r>
              <a:rPr lang="el-GR" sz="2200" dirty="0"/>
              <a:t>είναι ιδιαίτερα χρήσιμη σε περιπτώσεις στις οποίες λύνονται πολλά προβλήματα παρεμβολής στα ίδια σημεία παρεμβολής                         αλλά με διαφορετικά σύνολα τιμών </a:t>
            </a:r>
          </a:p>
        </p:txBody>
      </p:sp>
      <p:graphicFrame>
        <p:nvGraphicFramePr>
          <p:cNvPr id="64514" name="Object 2"/>
          <p:cNvGraphicFramePr>
            <a:graphicFrameLocks noChangeAspect="1"/>
          </p:cNvGraphicFramePr>
          <p:nvPr/>
        </p:nvGraphicFramePr>
        <p:xfrm>
          <a:off x="5771828" y="2103777"/>
          <a:ext cx="1439863" cy="457200"/>
        </p:xfrm>
        <a:graphic>
          <a:graphicData uri="http://schemas.openxmlformats.org/presentationml/2006/ole">
            <mc:AlternateContent xmlns:mc="http://schemas.openxmlformats.org/markup-compatibility/2006">
              <mc:Choice xmlns:v="urn:schemas-microsoft-com:vml" Requires="v">
                <p:oleObj name="Equation" r:id="rId2" imgW="799920" imgH="253800" progId="Equation.DSMT4">
                  <p:embed/>
                </p:oleObj>
              </mc:Choice>
              <mc:Fallback>
                <p:oleObj name="Equation" r:id="rId2" imgW="799920" imgH="2538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1828" y="2103777"/>
                        <a:ext cx="14398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4515" name="Object 3"/>
          <p:cNvGraphicFramePr>
            <a:graphicFrameLocks noChangeAspect="1"/>
          </p:cNvGraphicFramePr>
          <p:nvPr/>
        </p:nvGraphicFramePr>
        <p:xfrm>
          <a:off x="4024305" y="2430270"/>
          <a:ext cx="1485900" cy="457200"/>
        </p:xfrm>
        <a:graphic>
          <a:graphicData uri="http://schemas.openxmlformats.org/presentationml/2006/ole">
            <mc:AlternateContent xmlns:mc="http://schemas.openxmlformats.org/markup-compatibility/2006">
              <mc:Choice xmlns:v="urn:schemas-microsoft-com:vml" Requires="v">
                <p:oleObj name="Equation" r:id="rId4" imgW="825480" imgH="253800" progId="Equation.DSMT4">
                  <p:embed/>
                </p:oleObj>
              </mc:Choice>
              <mc:Fallback>
                <p:oleObj name="Equation" r:id="rId4" imgW="825480" imgH="2538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24305" y="2430270"/>
                        <a:ext cx="14859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Παρεμβολή του </a:t>
            </a:r>
            <a:r>
              <a:rPr lang="en-US" dirty="0"/>
              <a:t>Lagrange</a:t>
            </a:r>
            <a:endParaRPr lang="el-GR" dirty="0"/>
          </a:p>
        </p:txBody>
      </p:sp>
      <p:sp>
        <p:nvSpPr>
          <p:cNvPr id="3" name="Content Placeholder 2"/>
          <p:cNvSpPr>
            <a:spLocks noGrp="1"/>
          </p:cNvSpPr>
          <p:nvPr>
            <p:ph idx="1"/>
          </p:nvPr>
        </p:nvSpPr>
        <p:spPr>
          <a:xfrm>
            <a:off x="457200" y="1420784"/>
            <a:ext cx="8229600" cy="4748400"/>
          </a:xfrm>
        </p:spPr>
        <p:txBody>
          <a:bodyPr>
            <a:normAutofit/>
          </a:bodyPr>
          <a:lstStyle/>
          <a:p>
            <a:pPr>
              <a:buNone/>
            </a:pPr>
            <a:r>
              <a:rPr lang="el-GR" sz="2200" b="1" dirty="0"/>
              <a:t>	Εφαρμογή</a:t>
            </a:r>
            <a:r>
              <a:rPr lang="el-GR" sz="2200" dirty="0"/>
              <a:t>  Χρησιμοποιώντας τον τύπο παρεμβολής του </a:t>
            </a:r>
            <a:r>
              <a:rPr lang="en-US" sz="2200" dirty="0"/>
              <a:t>Lagrange </a:t>
            </a:r>
            <a:r>
              <a:rPr lang="el-GR" sz="2200" dirty="0"/>
              <a:t>θα βρούμε τρία πολυώνυμα το πολύ δευτέρου βαθμού, που να ταυτίζονται στα σημεία παρεμβολής                      αντίστοιχα με τις συναρτήσεις </a:t>
            </a:r>
          </a:p>
          <a:p>
            <a:pPr>
              <a:buNone/>
            </a:pPr>
            <a:r>
              <a:rPr lang="el-GR" sz="2200" b="1" dirty="0"/>
              <a:t>	Λύση:</a:t>
            </a:r>
          </a:p>
          <a:p>
            <a:r>
              <a:rPr lang="el-GR" sz="2200" dirty="0"/>
              <a:t>Τα σημεία παρεμβολής είναι: </a:t>
            </a:r>
          </a:p>
          <a:p>
            <a:r>
              <a:rPr lang="el-GR" sz="2200" dirty="0"/>
              <a:t>Χρησιμοποιώντας τον τύπο παρεμβολής του </a:t>
            </a:r>
            <a:r>
              <a:rPr lang="en-US" sz="2200" dirty="0"/>
              <a:t>Lagrange </a:t>
            </a:r>
            <a:r>
              <a:rPr lang="el-GR" sz="2200" dirty="0"/>
              <a:t>βρίσκουμε:</a:t>
            </a:r>
          </a:p>
          <a:p>
            <a:endParaRPr lang="el-GR" sz="2200" dirty="0"/>
          </a:p>
          <a:p>
            <a:endParaRPr lang="el-GR" sz="2200" dirty="0"/>
          </a:p>
          <a:p>
            <a:r>
              <a:rPr lang="el-GR" sz="2200" dirty="0"/>
              <a:t>Αντικαθιστώντας τις τιμές των                        στον παραπάνω τύπο έχουμε:</a:t>
            </a:r>
          </a:p>
        </p:txBody>
      </p:sp>
      <p:graphicFrame>
        <p:nvGraphicFramePr>
          <p:cNvPr id="65538" name="Object 2"/>
          <p:cNvGraphicFramePr>
            <a:graphicFrameLocks noChangeAspect="1"/>
          </p:cNvGraphicFramePr>
          <p:nvPr/>
        </p:nvGraphicFramePr>
        <p:xfrm>
          <a:off x="5101721" y="2148399"/>
          <a:ext cx="1298575" cy="341313"/>
        </p:xfrm>
        <a:graphic>
          <a:graphicData uri="http://schemas.openxmlformats.org/presentationml/2006/ole">
            <mc:AlternateContent xmlns:mc="http://schemas.openxmlformats.org/markup-compatibility/2006">
              <mc:Choice xmlns:v="urn:schemas-microsoft-com:vml" Requires="v">
                <p:oleObj name="Equation" r:id="rId2" imgW="723600" imgH="190440" progId="Equation.DSMT4">
                  <p:embed/>
                </p:oleObj>
              </mc:Choice>
              <mc:Fallback>
                <p:oleObj name="Equation" r:id="rId2" imgW="723600" imgH="19044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1721" y="2148399"/>
                        <a:ext cx="1298575" cy="34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5539" name="Object 3"/>
          <p:cNvGraphicFramePr>
            <a:graphicFrameLocks noChangeAspect="1"/>
          </p:cNvGraphicFramePr>
          <p:nvPr/>
        </p:nvGraphicFramePr>
        <p:xfrm>
          <a:off x="2417733" y="2431860"/>
          <a:ext cx="5300663" cy="457200"/>
        </p:xfrm>
        <a:graphic>
          <a:graphicData uri="http://schemas.openxmlformats.org/presentationml/2006/ole">
            <mc:AlternateContent xmlns:mc="http://schemas.openxmlformats.org/markup-compatibility/2006">
              <mc:Choice xmlns:v="urn:schemas-microsoft-com:vml" Requires="v">
                <p:oleObj name="Equation" r:id="rId4" imgW="2946240" imgH="253800" progId="Equation.DSMT4">
                  <p:embed/>
                </p:oleObj>
              </mc:Choice>
              <mc:Fallback>
                <p:oleObj name="Equation" r:id="rId4" imgW="2946240" imgH="2538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17733" y="2431860"/>
                        <a:ext cx="53006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5540" name="Object 4"/>
          <p:cNvGraphicFramePr>
            <a:graphicFrameLocks noChangeAspect="1"/>
          </p:cNvGraphicFramePr>
          <p:nvPr/>
        </p:nvGraphicFramePr>
        <p:xfrm>
          <a:off x="4316409" y="3246435"/>
          <a:ext cx="2781300" cy="409575"/>
        </p:xfrm>
        <a:graphic>
          <a:graphicData uri="http://schemas.openxmlformats.org/presentationml/2006/ole">
            <mc:AlternateContent xmlns:mc="http://schemas.openxmlformats.org/markup-compatibility/2006">
              <mc:Choice xmlns:v="urn:schemas-microsoft-com:vml" Requires="v">
                <p:oleObj name="Equation" r:id="rId6" imgW="1549080" imgH="228600" progId="Equation.DSMT4">
                  <p:embed/>
                </p:oleObj>
              </mc:Choice>
              <mc:Fallback>
                <p:oleObj name="Equation" r:id="rId6" imgW="1549080" imgH="22860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16409" y="3246435"/>
                        <a:ext cx="2781300"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5541" name="Object 5"/>
          <p:cNvGraphicFramePr>
            <a:graphicFrameLocks noChangeAspect="1"/>
          </p:cNvGraphicFramePr>
          <p:nvPr/>
        </p:nvGraphicFramePr>
        <p:xfrm>
          <a:off x="548481" y="4049721"/>
          <a:ext cx="8047038" cy="846138"/>
        </p:xfrm>
        <a:graphic>
          <a:graphicData uri="http://schemas.openxmlformats.org/presentationml/2006/ole">
            <mc:AlternateContent xmlns:mc="http://schemas.openxmlformats.org/markup-compatibility/2006">
              <mc:Choice xmlns:v="urn:schemas-microsoft-com:vml" Requires="v">
                <p:oleObj name="Equation" r:id="rId8" imgW="4470120" imgH="469800" progId="Equation.DSMT4">
                  <p:embed/>
                </p:oleObj>
              </mc:Choice>
              <mc:Fallback>
                <p:oleObj name="Equation" r:id="rId8" imgW="4470120" imgH="469800" progId="Equation.DSMT4">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8481" y="4049721"/>
                        <a:ext cx="8047038" cy="846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5542" name="Object 6"/>
          <p:cNvGraphicFramePr>
            <a:graphicFrameLocks noChangeAspect="1"/>
          </p:cNvGraphicFramePr>
          <p:nvPr/>
        </p:nvGraphicFramePr>
        <p:xfrm>
          <a:off x="4352922" y="4853007"/>
          <a:ext cx="1436688" cy="411163"/>
        </p:xfrm>
        <a:graphic>
          <a:graphicData uri="http://schemas.openxmlformats.org/presentationml/2006/ole">
            <mc:AlternateContent xmlns:mc="http://schemas.openxmlformats.org/markup-compatibility/2006">
              <mc:Choice xmlns:v="urn:schemas-microsoft-com:vml" Requires="v">
                <p:oleObj name="Equation" r:id="rId10" imgW="799920" imgH="228600" progId="Equation.DSMT4">
                  <p:embed/>
                </p:oleObj>
              </mc:Choice>
              <mc:Fallback>
                <p:oleObj name="Equation" r:id="rId10" imgW="799920" imgH="228600" progId="Equation.DSMT4">
                  <p:embed/>
                  <p:pic>
                    <p:nvPicPr>
                      <p:cNvPr id="0"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352922" y="4853007"/>
                        <a:ext cx="1436688" cy="411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5543" name="Object 7"/>
          <p:cNvGraphicFramePr>
            <a:graphicFrameLocks noChangeAspect="1"/>
          </p:cNvGraphicFramePr>
          <p:nvPr>
            <p:extLst>
              <p:ext uri="{D42A27DB-BD31-4B8C-83A1-F6EECF244321}">
                <p14:modId xmlns:p14="http://schemas.microsoft.com/office/powerpoint/2010/main" val="2768050318"/>
              </p:ext>
            </p:extLst>
          </p:nvPr>
        </p:nvGraphicFramePr>
        <p:xfrm>
          <a:off x="2116138" y="5449888"/>
          <a:ext cx="4911725" cy="754062"/>
        </p:xfrm>
        <a:graphic>
          <a:graphicData uri="http://schemas.openxmlformats.org/presentationml/2006/ole">
            <mc:AlternateContent xmlns:mc="http://schemas.openxmlformats.org/markup-compatibility/2006">
              <mc:Choice xmlns:v="urn:schemas-microsoft-com:vml" Requires="v">
                <p:oleObj name="Equation" r:id="rId12" imgW="2730240" imgH="419040" progId="Equation.DSMT4">
                  <p:embed/>
                </p:oleObj>
              </mc:Choice>
              <mc:Fallback>
                <p:oleObj name="Equation" r:id="rId12" imgW="2730240" imgH="419040" progId="Equation.DSMT4">
                  <p:embed/>
                  <p:pic>
                    <p:nvPicPr>
                      <p:cNvPr id="0" name="Picture 7"/>
                      <p:cNvPicPr>
                        <a:picLocks noChangeAspect="1" noChangeArrowheads="1"/>
                      </p:cNvPicPr>
                      <p:nvPr/>
                    </p:nvPicPr>
                    <p:blipFill>
                      <a:blip r:embed="rId13"/>
                      <a:srcRect/>
                      <a:stretch>
                        <a:fillRect/>
                      </a:stretch>
                    </p:blipFill>
                    <p:spPr bwMode="auto">
                      <a:xfrm>
                        <a:off x="2116138" y="5449888"/>
                        <a:ext cx="4911725" cy="754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Παρεμβολή του </a:t>
            </a:r>
            <a:r>
              <a:rPr lang="en-US" dirty="0"/>
              <a:t>Lagrange</a:t>
            </a:r>
            <a:endParaRPr lang="el-GR" dirty="0"/>
          </a:p>
        </p:txBody>
      </p:sp>
      <p:sp>
        <p:nvSpPr>
          <p:cNvPr id="3" name="Content Placeholder 2"/>
          <p:cNvSpPr>
            <a:spLocks noGrp="1"/>
          </p:cNvSpPr>
          <p:nvPr>
            <p:ph idx="1"/>
          </p:nvPr>
        </p:nvSpPr>
        <p:spPr>
          <a:xfrm>
            <a:off x="457200" y="1420784"/>
            <a:ext cx="8229600" cy="4748400"/>
          </a:xfrm>
        </p:spPr>
        <p:txBody>
          <a:bodyPr>
            <a:normAutofit/>
          </a:bodyPr>
          <a:lstStyle/>
          <a:p>
            <a:pPr>
              <a:buNone/>
            </a:pPr>
            <a:r>
              <a:rPr lang="el-GR" sz="2200" b="1" dirty="0"/>
              <a:t>συνέχεια λύσης</a:t>
            </a:r>
            <a:endParaRPr lang="el-GR" sz="2200" dirty="0"/>
          </a:p>
          <a:p>
            <a:pPr>
              <a:buNone/>
            </a:pPr>
            <a:r>
              <a:rPr lang="el-GR" sz="2200" dirty="0"/>
              <a:t>Έτσι για κάθε περίπτωση θα έχουμε διαδοχικά:</a:t>
            </a:r>
            <a:endParaRPr lang="el-GR" dirty="0"/>
          </a:p>
          <a:p>
            <a:pPr>
              <a:buNone/>
            </a:pPr>
            <a:r>
              <a:rPr lang="el-GR" sz="2200" dirty="0"/>
              <a:t>(α) Στην περίπτωση αυτή έχουμε                                                                οπότε αντικαθιστώντας τις τιμές αυτές στο πολυώνυμο               έχουμε:</a:t>
            </a:r>
          </a:p>
          <a:p>
            <a:endParaRPr lang="el-GR" sz="2200" dirty="0"/>
          </a:p>
          <a:p>
            <a:endParaRPr lang="el-GR" sz="2200" dirty="0"/>
          </a:p>
          <a:p>
            <a:endParaRPr lang="el-GR" sz="2200" dirty="0"/>
          </a:p>
          <a:p>
            <a:endParaRPr lang="el-GR" sz="2200" dirty="0"/>
          </a:p>
          <a:p>
            <a:r>
              <a:rPr lang="el-GR" sz="2200" dirty="0"/>
              <a:t>Το πολυώνυμο             είναι δευτέρου βαθμού και επαληθεύει τις συνθήκες ταύτισης:</a:t>
            </a:r>
          </a:p>
          <a:p>
            <a:endParaRPr lang="el-GR" sz="2200" dirty="0"/>
          </a:p>
        </p:txBody>
      </p:sp>
      <p:graphicFrame>
        <p:nvGraphicFramePr>
          <p:cNvPr id="66563" name="Object 3"/>
          <p:cNvGraphicFramePr>
            <a:graphicFrameLocks noChangeAspect="1"/>
          </p:cNvGraphicFramePr>
          <p:nvPr/>
        </p:nvGraphicFramePr>
        <p:xfrm>
          <a:off x="4316409" y="2187558"/>
          <a:ext cx="4078287" cy="503238"/>
        </p:xfrm>
        <a:graphic>
          <a:graphicData uri="http://schemas.openxmlformats.org/presentationml/2006/ole">
            <mc:AlternateContent xmlns:mc="http://schemas.openxmlformats.org/markup-compatibility/2006">
              <mc:Choice xmlns:v="urn:schemas-microsoft-com:vml" Requires="v">
                <p:oleObj name="Equation" r:id="rId2" imgW="2260440" imgH="279360" progId="Equation.DSMT4">
                  <p:embed/>
                </p:oleObj>
              </mc:Choice>
              <mc:Fallback>
                <p:oleObj name="Equation" r:id="rId2" imgW="2260440" imgH="279360" progId="Equation.DSMT4">
                  <p:embed/>
                  <p:pic>
                    <p:nvPicPr>
                      <p:cNvPr id="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6409" y="2187558"/>
                        <a:ext cx="4078287" cy="50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6564" name="Object 4"/>
          <p:cNvGraphicFramePr>
            <a:graphicFrameLocks noChangeAspect="1"/>
          </p:cNvGraphicFramePr>
          <p:nvPr/>
        </p:nvGraphicFramePr>
        <p:xfrm>
          <a:off x="7273962" y="2563977"/>
          <a:ext cx="709613" cy="458788"/>
        </p:xfrm>
        <a:graphic>
          <a:graphicData uri="http://schemas.openxmlformats.org/presentationml/2006/ole">
            <mc:AlternateContent xmlns:mc="http://schemas.openxmlformats.org/markup-compatibility/2006">
              <mc:Choice xmlns:v="urn:schemas-microsoft-com:vml" Requires="v">
                <p:oleObj name="Equation" r:id="rId4" imgW="393480" imgH="253800" progId="Equation.DSMT4">
                  <p:embed/>
                </p:oleObj>
              </mc:Choice>
              <mc:Fallback>
                <p:oleObj name="Equation" r:id="rId4" imgW="393480" imgH="253800" progId="Equation.DSMT4">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73962" y="2563977"/>
                        <a:ext cx="709613" cy="45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6565" name="Object 5"/>
          <p:cNvGraphicFramePr>
            <a:graphicFrameLocks noChangeAspect="1"/>
          </p:cNvGraphicFramePr>
          <p:nvPr>
            <p:extLst>
              <p:ext uri="{D42A27DB-BD31-4B8C-83A1-F6EECF244321}">
                <p14:modId xmlns:p14="http://schemas.microsoft.com/office/powerpoint/2010/main" val="4013832586"/>
              </p:ext>
            </p:extLst>
          </p:nvPr>
        </p:nvGraphicFramePr>
        <p:xfrm>
          <a:off x="1968500" y="3346450"/>
          <a:ext cx="5207000" cy="1506538"/>
        </p:xfrm>
        <a:graphic>
          <a:graphicData uri="http://schemas.openxmlformats.org/presentationml/2006/ole">
            <mc:AlternateContent xmlns:mc="http://schemas.openxmlformats.org/markup-compatibility/2006">
              <mc:Choice xmlns:v="urn:schemas-microsoft-com:vml" Requires="v">
                <p:oleObj name="Equation" r:id="rId6" imgW="2895480" imgH="838080" progId="Equation.DSMT4">
                  <p:embed/>
                </p:oleObj>
              </mc:Choice>
              <mc:Fallback>
                <p:oleObj name="Equation" r:id="rId6" imgW="2895480" imgH="838080" progId="Equation.DSMT4">
                  <p:embed/>
                  <p:pic>
                    <p:nvPicPr>
                      <p:cNvPr id="0" name="Picture 5"/>
                      <p:cNvPicPr>
                        <a:picLocks noChangeAspect="1" noChangeArrowheads="1"/>
                      </p:cNvPicPr>
                      <p:nvPr/>
                    </p:nvPicPr>
                    <p:blipFill>
                      <a:blip r:embed="rId7"/>
                      <a:srcRect/>
                      <a:stretch>
                        <a:fillRect/>
                      </a:stretch>
                    </p:blipFill>
                    <p:spPr bwMode="auto">
                      <a:xfrm>
                        <a:off x="1968500" y="3346450"/>
                        <a:ext cx="5207000" cy="1506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6567" name="Object 7"/>
          <p:cNvGraphicFramePr>
            <a:graphicFrameLocks noChangeAspect="1"/>
          </p:cNvGraphicFramePr>
          <p:nvPr/>
        </p:nvGraphicFramePr>
        <p:xfrm>
          <a:off x="2636811" y="4905402"/>
          <a:ext cx="709613" cy="458787"/>
        </p:xfrm>
        <a:graphic>
          <a:graphicData uri="http://schemas.openxmlformats.org/presentationml/2006/ole">
            <mc:AlternateContent xmlns:mc="http://schemas.openxmlformats.org/markup-compatibility/2006">
              <mc:Choice xmlns:v="urn:schemas-microsoft-com:vml" Requires="v">
                <p:oleObj name="Equation" r:id="rId8" imgW="393480" imgH="253800" progId="Equation.DSMT4">
                  <p:embed/>
                </p:oleObj>
              </mc:Choice>
              <mc:Fallback>
                <p:oleObj name="Equation" r:id="rId8" imgW="393480" imgH="253800" progId="Equation.DSMT4">
                  <p:embed/>
                  <p:pic>
                    <p:nvPicPr>
                      <p:cNvPr id="0"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36811" y="4905402"/>
                        <a:ext cx="709613" cy="458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6568" name="Object 8"/>
          <p:cNvGraphicFramePr>
            <a:graphicFrameLocks noChangeAspect="1"/>
          </p:cNvGraphicFramePr>
          <p:nvPr/>
        </p:nvGraphicFramePr>
        <p:xfrm>
          <a:off x="1772444" y="5673762"/>
          <a:ext cx="5599113" cy="457200"/>
        </p:xfrm>
        <a:graphic>
          <a:graphicData uri="http://schemas.openxmlformats.org/presentationml/2006/ole">
            <mc:AlternateContent xmlns:mc="http://schemas.openxmlformats.org/markup-compatibility/2006">
              <mc:Choice xmlns:v="urn:schemas-microsoft-com:vml" Requires="v">
                <p:oleObj name="Equation" r:id="rId9" imgW="3111480" imgH="253800" progId="Equation.DSMT4">
                  <p:embed/>
                </p:oleObj>
              </mc:Choice>
              <mc:Fallback>
                <p:oleObj name="Equation" r:id="rId9" imgW="3111480" imgH="253800" progId="Equation.DSMT4">
                  <p:embed/>
                  <p:pic>
                    <p:nvPicPr>
                      <p:cNvPr id="0" name="Picture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772444" y="5673762"/>
                        <a:ext cx="55991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Παρεμβολή του </a:t>
            </a:r>
            <a:r>
              <a:rPr lang="en-US" dirty="0"/>
              <a:t>Lagrange</a:t>
            </a:r>
            <a:endParaRPr lang="el-GR" dirty="0"/>
          </a:p>
        </p:txBody>
      </p:sp>
      <p:sp>
        <p:nvSpPr>
          <p:cNvPr id="3" name="Content Placeholder 2"/>
          <p:cNvSpPr>
            <a:spLocks noGrp="1"/>
          </p:cNvSpPr>
          <p:nvPr>
            <p:ph idx="1"/>
          </p:nvPr>
        </p:nvSpPr>
        <p:spPr>
          <a:xfrm>
            <a:off x="457200" y="1420784"/>
            <a:ext cx="8229600" cy="4748400"/>
          </a:xfrm>
        </p:spPr>
        <p:txBody>
          <a:bodyPr>
            <a:normAutofit/>
          </a:bodyPr>
          <a:lstStyle/>
          <a:p>
            <a:pPr>
              <a:buNone/>
            </a:pPr>
            <a:r>
              <a:rPr lang="el-GR" sz="2200" b="1" dirty="0"/>
              <a:t>συνέχεια λύσης</a:t>
            </a:r>
            <a:endParaRPr lang="el-GR" sz="2200" dirty="0"/>
          </a:p>
          <a:p>
            <a:pPr>
              <a:buNone/>
            </a:pPr>
            <a:r>
              <a:rPr lang="el-GR" sz="2200" dirty="0"/>
              <a:t>Έτσι για κάθε περίπτωση θα έχουμε διαδοχικά:</a:t>
            </a:r>
            <a:endParaRPr lang="el-GR" dirty="0"/>
          </a:p>
          <a:p>
            <a:pPr>
              <a:buNone/>
            </a:pPr>
            <a:r>
              <a:rPr lang="el-GR" sz="2200" dirty="0"/>
              <a:t>(β) Στην περίπτωση αυτή έχουμε                                                                οπότε αντικαθιστώντας τις τιμές αυτές στο πολυώνυμο               έχουμε:</a:t>
            </a:r>
          </a:p>
          <a:p>
            <a:endParaRPr lang="el-GR" sz="2200" dirty="0"/>
          </a:p>
          <a:p>
            <a:endParaRPr lang="el-GR" sz="2200" dirty="0"/>
          </a:p>
          <a:p>
            <a:endParaRPr lang="el-GR" sz="2200" dirty="0"/>
          </a:p>
          <a:p>
            <a:endParaRPr lang="el-GR" sz="2200" dirty="0"/>
          </a:p>
          <a:p>
            <a:r>
              <a:rPr lang="el-GR" sz="2200" dirty="0"/>
              <a:t>Το πολυώνυμο             είναι δευτέρου βαθμού και επαληθεύει τις συνθήκες ταύτισης:</a:t>
            </a:r>
          </a:p>
          <a:p>
            <a:endParaRPr lang="el-GR" sz="2200" dirty="0"/>
          </a:p>
        </p:txBody>
      </p:sp>
      <p:graphicFrame>
        <p:nvGraphicFramePr>
          <p:cNvPr id="66563" name="Object 3"/>
          <p:cNvGraphicFramePr>
            <a:graphicFrameLocks noChangeAspect="1"/>
          </p:cNvGraphicFramePr>
          <p:nvPr>
            <p:extLst>
              <p:ext uri="{D42A27DB-BD31-4B8C-83A1-F6EECF244321}">
                <p14:modId xmlns:p14="http://schemas.microsoft.com/office/powerpoint/2010/main" val="2058311810"/>
              </p:ext>
            </p:extLst>
          </p:nvPr>
        </p:nvGraphicFramePr>
        <p:xfrm>
          <a:off x="4327525" y="2187575"/>
          <a:ext cx="4054475" cy="503238"/>
        </p:xfrm>
        <a:graphic>
          <a:graphicData uri="http://schemas.openxmlformats.org/presentationml/2006/ole">
            <mc:AlternateContent xmlns:mc="http://schemas.openxmlformats.org/markup-compatibility/2006">
              <mc:Choice xmlns:v="urn:schemas-microsoft-com:vml" Requires="v">
                <p:oleObj name="Equation" r:id="rId2" imgW="2247840" imgH="279360" progId="Equation.DSMT4">
                  <p:embed/>
                </p:oleObj>
              </mc:Choice>
              <mc:Fallback>
                <p:oleObj name="Equation" r:id="rId2" imgW="2247840" imgH="279360" progId="Equation.DSMT4">
                  <p:embed/>
                  <p:pic>
                    <p:nvPicPr>
                      <p:cNvPr id="0" name="Picture 2"/>
                      <p:cNvPicPr>
                        <a:picLocks noChangeAspect="1" noChangeArrowheads="1"/>
                      </p:cNvPicPr>
                      <p:nvPr/>
                    </p:nvPicPr>
                    <p:blipFill>
                      <a:blip r:embed="rId3"/>
                      <a:srcRect/>
                      <a:stretch>
                        <a:fillRect/>
                      </a:stretch>
                    </p:blipFill>
                    <p:spPr bwMode="auto">
                      <a:xfrm>
                        <a:off x="4327525" y="2187575"/>
                        <a:ext cx="4054475" cy="50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6564" name="Object 4"/>
          <p:cNvGraphicFramePr>
            <a:graphicFrameLocks noChangeAspect="1"/>
          </p:cNvGraphicFramePr>
          <p:nvPr/>
        </p:nvGraphicFramePr>
        <p:xfrm>
          <a:off x="7273962" y="2563977"/>
          <a:ext cx="709613" cy="458788"/>
        </p:xfrm>
        <a:graphic>
          <a:graphicData uri="http://schemas.openxmlformats.org/presentationml/2006/ole">
            <mc:AlternateContent xmlns:mc="http://schemas.openxmlformats.org/markup-compatibility/2006">
              <mc:Choice xmlns:v="urn:schemas-microsoft-com:vml" Requires="v">
                <p:oleObj name="Equation" r:id="rId4" imgW="393480" imgH="253800" progId="Equation.DSMT4">
                  <p:embed/>
                </p:oleObj>
              </mc:Choice>
              <mc:Fallback>
                <p:oleObj name="Equation" r:id="rId4" imgW="393480" imgH="2538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73962" y="2563977"/>
                        <a:ext cx="709613" cy="45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6565" name="Object 5"/>
          <p:cNvGraphicFramePr>
            <a:graphicFrameLocks noChangeAspect="1"/>
          </p:cNvGraphicFramePr>
          <p:nvPr>
            <p:extLst>
              <p:ext uri="{D42A27DB-BD31-4B8C-83A1-F6EECF244321}">
                <p14:modId xmlns:p14="http://schemas.microsoft.com/office/powerpoint/2010/main" val="963559313"/>
              </p:ext>
            </p:extLst>
          </p:nvPr>
        </p:nvGraphicFramePr>
        <p:xfrm>
          <a:off x="2001838" y="3346450"/>
          <a:ext cx="5138737" cy="1506538"/>
        </p:xfrm>
        <a:graphic>
          <a:graphicData uri="http://schemas.openxmlformats.org/presentationml/2006/ole">
            <mc:AlternateContent xmlns:mc="http://schemas.openxmlformats.org/markup-compatibility/2006">
              <mc:Choice xmlns:v="urn:schemas-microsoft-com:vml" Requires="v">
                <p:oleObj name="Equation" r:id="rId6" imgW="2857320" imgH="838080" progId="Equation.DSMT4">
                  <p:embed/>
                </p:oleObj>
              </mc:Choice>
              <mc:Fallback>
                <p:oleObj name="Equation" r:id="rId6" imgW="2857320" imgH="838080" progId="Equation.DSMT4">
                  <p:embed/>
                  <p:pic>
                    <p:nvPicPr>
                      <p:cNvPr id="0" name="Picture 4"/>
                      <p:cNvPicPr>
                        <a:picLocks noChangeAspect="1" noChangeArrowheads="1"/>
                      </p:cNvPicPr>
                      <p:nvPr/>
                    </p:nvPicPr>
                    <p:blipFill>
                      <a:blip r:embed="rId7"/>
                      <a:srcRect/>
                      <a:stretch>
                        <a:fillRect/>
                      </a:stretch>
                    </p:blipFill>
                    <p:spPr bwMode="auto">
                      <a:xfrm>
                        <a:off x="2001838" y="3346450"/>
                        <a:ext cx="5138737" cy="1506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6567" name="Object 7"/>
          <p:cNvGraphicFramePr>
            <a:graphicFrameLocks noChangeAspect="1"/>
          </p:cNvGraphicFramePr>
          <p:nvPr/>
        </p:nvGraphicFramePr>
        <p:xfrm>
          <a:off x="2636811" y="4905402"/>
          <a:ext cx="709613" cy="458787"/>
        </p:xfrm>
        <a:graphic>
          <a:graphicData uri="http://schemas.openxmlformats.org/presentationml/2006/ole">
            <mc:AlternateContent xmlns:mc="http://schemas.openxmlformats.org/markup-compatibility/2006">
              <mc:Choice xmlns:v="urn:schemas-microsoft-com:vml" Requires="v">
                <p:oleObj name="Equation" r:id="rId8" imgW="393480" imgH="253800" progId="Equation.DSMT4">
                  <p:embed/>
                </p:oleObj>
              </mc:Choice>
              <mc:Fallback>
                <p:oleObj name="Equation" r:id="rId8" imgW="393480" imgH="253800" progId="Equation.DSMT4">
                  <p:embed/>
                  <p:pic>
                    <p:nvPicPr>
                      <p:cNvPr id="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36811" y="4905402"/>
                        <a:ext cx="709613" cy="458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6568" name="Object 8"/>
          <p:cNvGraphicFramePr>
            <a:graphicFrameLocks noChangeAspect="1"/>
          </p:cNvGraphicFramePr>
          <p:nvPr/>
        </p:nvGraphicFramePr>
        <p:xfrm>
          <a:off x="1783556" y="5673725"/>
          <a:ext cx="5576888" cy="457200"/>
        </p:xfrm>
        <a:graphic>
          <a:graphicData uri="http://schemas.openxmlformats.org/presentationml/2006/ole">
            <mc:AlternateContent xmlns:mc="http://schemas.openxmlformats.org/markup-compatibility/2006">
              <mc:Choice xmlns:v="urn:schemas-microsoft-com:vml" Requires="v">
                <p:oleObj name="Equation" r:id="rId9" imgW="3098520" imgH="253800" progId="Equation.DSMT4">
                  <p:embed/>
                </p:oleObj>
              </mc:Choice>
              <mc:Fallback>
                <p:oleObj name="Equation" r:id="rId9" imgW="3098520" imgH="25380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783556" y="5673725"/>
                        <a:ext cx="55768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Παρεμβολή του </a:t>
            </a:r>
            <a:r>
              <a:rPr lang="en-US" dirty="0"/>
              <a:t>Lagrange</a:t>
            </a:r>
            <a:endParaRPr lang="el-GR" dirty="0"/>
          </a:p>
        </p:txBody>
      </p:sp>
      <p:sp>
        <p:nvSpPr>
          <p:cNvPr id="3" name="Content Placeholder 2"/>
          <p:cNvSpPr>
            <a:spLocks noGrp="1"/>
          </p:cNvSpPr>
          <p:nvPr>
            <p:ph idx="1"/>
          </p:nvPr>
        </p:nvSpPr>
        <p:spPr>
          <a:xfrm>
            <a:off x="457200" y="1420784"/>
            <a:ext cx="8229600" cy="4748400"/>
          </a:xfrm>
        </p:spPr>
        <p:txBody>
          <a:bodyPr>
            <a:normAutofit/>
          </a:bodyPr>
          <a:lstStyle/>
          <a:p>
            <a:pPr>
              <a:buNone/>
            </a:pPr>
            <a:r>
              <a:rPr lang="el-GR" sz="2200" b="1" dirty="0"/>
              <a:t>συνέχεια λύσης</a:t>
            </a:r>
            <a:endParaRPr lang="el-GR" sz="2200" dirty="0"/>
          </a:p>
          <a:p>
            <a:pPr>
              <a:buNone/>
            </a:pPr>
            <a:r>
              <a:rPr lang="el-GR" sz="2200" dirty="0"/>
              <a:t>Έτσι για κάθε περίπτωση θα έχουμε διαδοχικά:</a:t>
            </a:r>
            <a:endParaRPr lang="el-GR" dirty="0"/>
          </a:p>
          <a:p>
            <a:pPr>
              <a:buNone/>
            </a:pPr>
            <a:r>
              <a:rPr lang="el-GR" sz="2200" dirty="0"/>
              <a:t>(γ) Στην περίπτωση αυτή έχουμε                                                                οπότε αντικαθιστώντας τις τιμές αυτές στο πολυώνυμο               έχουμε:</a:t>
            </a:r>
          </a:p>
          <a:p>
            <a:endParaRPr lang="el-GR" sz="2200" dirty="0"/>
          </a:p>
          <a:p>
            <a:endParaRPr lang="el-GR" sz="2200" dirty="0"/>
          </a:p>
          <a:p>
            <a:endParaRPr lang="el-GR" sz="2200" dirty="0"/>
          </a:p>
          <a:p>
            <a:endParaRPr lang="el-GR" sz="2200" dirty="0"/>
          </a:p>
          <a:p>
            <a:r>
              <a:rPr lang="el-GR" sz="2200" dirty="0"/>
              <a:t>Το πολυώνυμο             είναι δευτέρου βαθμού και επαληθεύει τις συνθήκες ταύτισης:</a:t>
            </a:r>
          </a:p>
          <a:p>
            <a:endParaRPr lang="el-GR" sz="2200" dirty="0"/>
          </a:p>
        </p:txBody>
      </p:sp>
      <p:graphicFrame>
        <p:nvGraphicFramePr>
          <p:cNvPr id="66563" name="Object 3"/>
          <p:cNvGraphicFramePr>
            <a:graphicFrameLocks noChangeAspect="1"/>
          </p:cNvGraphicFramePr>
          <p:nvPr/>
        </p:nvGraphicFramePr>
        <p:xfrm>
          <a:off x="4316409" y="2187558"/>
          <a:ext cx="4078287" cy="503238"/>
        </p:xfrm>
        <a:graphic>
          <a:graphicData uri="http://schemas.openxmlformats.org/presentationml/2006/ole">
            <mc:AlternateContent xmlns:mc="http://schemas.openxmlformats.org/markup-compatibility/2006">
              <mc:Choice xmlns:v="urn:schemas-microsoft-com:vml" Requires="v">
                <p:oleObj name="Equation" r:id="rId2" imgW="2260440" imgH="279360" progId="Equation.DSMT4">
                  <p:embed/>
                </p:oleObj>
              </mc:Choice>
              <mc:Fallback>
                <p:oleObj name="Equation" r:id="rId2" imgW="2260440" imgH="27936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6409" y="2187558"/>
                        <a:ext cx="4078287" cy="50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6564" name="Object 4"/>
          <p:cNvGraphicFramePr>
            <a:graphicFrameLocks noChangeAspect="1"/>
          </p:cNvGraphicFramePr>
          <p:nvPr/>
        </p:nvGraphicFramePr>
        <p:xfrm>
          <a:off x="7273962" y="2563977"/>
          <a:ext cx="709613" cy="458788"/>
        </p:xfrm>
        <a:graphic>
          <a:graphicData uri="http://schemas.openxmlformats.org/presentationml/2006/ole">
            <mc:AlternateContent xmlns:mc="http://schemas.openxmlformats.org/markup-compatibility/2006">
              <mc:Choice xmlns:v="urn:schemas-microsoft-com:vml" Requires="v">
                <p:oleObj name="Equation" r:id="rId4" imgW="393480" imgH="253800" progId="Equation.DSMT4">
                  <p:embed/>
                </p:oleObj>
              </mc:Choice>
              <mc:Fallback>
                <p:oleObj name="Equation" r:id="rId4" imgW="393480" imgH="2538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73962" y="2563977"/>
                        <a:ext cx="709613" cy="45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6565" name="Object 5"/>
          <p:cNvGraphicFramePr>
            <a:graphicFrameLocks noChangeAspect="1"/>
          </p:cNvGraphicFramePr>
          <p:nvPr>
            <p:extLst>
              <p:ext uri="{D42A27DB-BD31-4B8C-83A1-F6EECF244321}">
                <p14:modId xmlns:p14="http://schemas.microsoft.com/office/powerpoint/2010/main" val="1180013629"/>
              </p:ext>
            </p:extLst>
          </p:nvPr>
        </p:nvGraphicFramePr>
        <p:xfrm>
          <a:off x="1889125" y="3346450"/>
          <a:ext cx="5367338" cy="1506538"/>
        </p:xfrm>
        <a:graphic>
          <a:graphicData uri="http://schemas.openxmlformats.org/presentationml/2006/ole">
            <mc:AlternateContent xmlns:mc="http://schemas.openxmlformats.org/markup-compatibility/2006">
              <mc:Choice xmlns:v="urn:schemas-microsoft-com:vml" Requires="v">
                <p:oleObj name="Equation" r:id="rId6" imgW="2984400" imgH="838080" progId="Equation.DSMT4">
                  <p:embed/>
                </p:oleObj>
              </mc:Choice>
              <mc:Fallback>
                <p:oleObj name="Equation" r:id="rId6" imgW="2984400" imgH="838080" progId="Equation.DSMT4">
                  <p:embed/>
                  <p:pic>
                    <p:nvPicPr>
                      <p:cNvPr id="0" name="Picture 4"/>
                      <p:cNvPicPr>
                        <a:picLocks noChangeAspect="1" noChangeArrowheads="1"/>
                      </p:cNvPicPr>
                      <p:nvPr/>
                    </p:nvPicPr>
                    <p:blipFill>
                      <a:blip r:embed="rId7"/>
                      <a:srcRect/>
                      <a:stretch>
                        <a:fillRect/>
                      </a:stretch>
                    </p:blipFill>
                    <p:spPr bwMode="auto">
                      <a:xfrm>
                        <a:off x="1889125" y="3346450"/>
                        <a:ext cx="5367338" cy="1506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6567" name="Object 7"/>
          <p:cNvGraphicFramePr>
            <a:graphicFrameLocks noChangeAspect="1"/>
          </p:cNvGraphicFramePr>
          <p:nvPr/>
        </p:nvGraphicFramePr>
        <p:xfrm>
          <a:off x="2636811" y="4905402"/>
          <a:ext cx="709613" cy="458787"/>
        </p:xfrm>
        <a:graphic>
          <a:graphicData uri="http://schemas.openxmlformats.org/presentationml/2006/ole">
            <mc:AlternateContent xmlns:mc="http://schemas.openxmlformats.org/markup-compatibility/2006">
              <mc:Choice xmlns:v="urn:schemas-microsoft-com:vml" Requires="v">
                <p:oleObj name="Equation" r:id="rId8" imgW="393480" imgH="253800" progId="Equation.DSMT4">
                  <p:embed/>
                </p:oleObj>
              </mc:Choice>
              <mc:Fallback>
                <p:oleObj name="Equation" r:id="rId8" imgW="393480" imgH="253800" progId="Equation.DSMT4">
                  <p:embed/>
                  <p:pic>
                    <p:nvPicPr>
                      <p:cNvPr id="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36811" y="4905402"/>
                        <a:ext cx="709613" cy="458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6568" name="Object 8"/>
          <p:cNvGraphicFramePr>
            <a:graphicFrameLocks noChangeAspect="1"/>
          </p:cNvGraphicFramePr>
          <p:nvPr/>
        </p:nvGraphicFramePr>
        <p:xfrm>
          <a:off x="1704975" y="5673725"/>
          <a:ext cx="5737225" cy="457200"/>
        </p:xfrm>
        <a:graphic>
          <a:graphicData uri="http://schemas.openxmlformats.org/presentationml/2006/ole">
            <mc:AlternateContent xmlns:mc="http://schemas.openxmlformats.org/markup-compatibility/2006">
              <mc:Choice xmlns:v="urn:schemas-microsoft-com:vml" Requires="v">
                <p:oleObj name="Equation" r:id="rId9" imgW="3187440" imgH="253800" progId="Equation.DSMT4">
                  <p:embed/>
                </p:oleObj>
              </mc:Choice>
              <mc:Fallback>
                <p:oleObj name="Equation" r:id="rId9" imgW="3187440" imgH="25380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704975" y="5673725"/>
                        <a:ext cx="57372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Εκτίμηση σφάλματος της </a:t>
            </a:r>
            <a:r>
              <a:rPr lang="el-GR" dirty="0" err="1"/>
              <a:t>πολυωνυμικής</a:t>
            </a:r>
            <a:r>
              <a:rPr lang="el-GR" dirty="0"/>
              <a:t> παρεμβολής</a:t>
            </a:r>
          </a:p>
        </p:txBody>
      </p:sp>
      <p:sp>
        <p:nvSpPr>
          <p:cNvPr id="3" name="Content Placeholder 2"/>
          <p:cNvSpPr>
            <a:spLocks noGrp="1"/>
          </p:cNvSpPr>
          <p:nvPr>
            <p:ph idx="1"/>
          </p:nvPr>
        </p:nvSpPr>
        <p:spPr>
          <a:xfrm>
            <a:off x="457200" y="1420784"/>
            <a:ext cx="8229600" cy="4748400"/>
          </a:xfrm>
        </p:spPr>
        <p:txBody>
          <a:bodyPr>
            <a:normAutofit/>
          </a:bodyPr>
          <a:lstStyle/>
          <a:p>
            <a:r>
              <a:rPr lang="el-GR" sz="2200" dirty="0"/>
              <a:t>Σε αυτή την ενότητα θα μελετήσουμε το πρόβλημα της εκτίμησης του σφάλματος προσέγγισης μιας πραγματικής συνάρτησης</a:t>
            </a:r>
            <a:r>
              <a:rPr lang="en-US" sz="2200" dirty="0"/>
              <a:t>           </a:t>
            </a:r>
            <a:r>
              <a:rPr lang="el-GR" sz="2200" dirty="0"/>
              <a:t>ορισμένης στο κλειστό διάστημα</a:t>
            </a:r>
            <a:r>
              <a:rPr lang="en-US" sz="2200" dirty="0"/>
              <a:t>           </a:t>
            </a:r>
            <a:r>
              <a:rPr lang="el-GR" sz="2200" dirty="0"/>
              <a:t>   με το πολυώνυμο παρεμβολής του </a:t>
            </a:r>
            <a:r>
              <a:rPr lang="en-US" sz="2200" dirty="0"/>
              <a:t>Lagrange  </a:t>
            </a:r>
          </a:p>
          <a:p>
            <a:pPr>
              <a:spcBef>
                <a:spcPts val="2400"/>
              </a:spcBef>
            </a:pPr>
            <a:r>
              <a:rPr lang="el-GR" sz="2200" dirty="0"/>
              <a:t>Η τιμή της συνάρτησης</a:t>
            </a:r>
            <a:r>
              <a:rPr lang="en-US" sz="2200" dirty="0"/>
              <a:t>             </a:t>
            </a:r>
            <a:r>
              <a:rPr lang="el-GR" sz="2200" dirty="0"/>
              <a:t>σε ένα σημείο      που δεν συμπίπτει με κανένα σημείο παρεμβολής                          μπορεί να προσδιοριστεί από την τιμή του πολυωνύμου              στο σημείο αυτό:</a:t>
            </a:r>
          </a:p>
        </p:txBody>
      </p:sp>
      <p:graphicFrame>
        <p:nvGraphicFramePr>
          <p:cNvPr id="69634" name="Object 2"/>
          <p:cNvGraphicFramePr>
            <a:graphicFrameLocks noChangeAspect="1"/>
          </p:cNvGraphicFramePr>
          <p:nvPr/>
        </p:nvGraphicFramePr>
        <p:xfrm>
          <a:off x="7806654" y="1762281"/>
          <a:ext cx="661988" cy="455613"/>
        </p:xfrm>
        <a:graphic>
          <a:graphicData uri="http://schemas.openxmlformats.org/presentationml/2006/ole">
            <mc:AlternateContent xmlns:mc="http://schemas.openxmlformats.org/markup-compatibility/2006">
              <mc:Choice xmlns:v="urn:schemas-microsoft-com:vml" Requires="v">
                <p:oleObj name="Equation" r:id="rId2" imgW="368280" imgH="253800" progId="Equation.DSMT4">
                  <p:embed/>
                </p:oleObj>
              </mc:Choice>
              <mc:Fallback>
                <p:oleObj name="Equation" r:id="rId2" imgW="368280" imgH="2538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06654" y="1762281"/>
                        <a:ext cx="661988"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9635" name="Object 3"/>
          <p:cNvGraphicFramePr>
            <a:graphicFrameLocks noChangeAspect="1"/>
          </p:cNvGraphicFramePr>
          <p:nvPr/>
        </p:nvGraphicFramePr>
        <p:xfrm>
          <a:off x="4773803" y="2093022"/>
          <a:ext cx="687388" cy="458788"/>
        </p:xfrm>
        <a:graphic>
          <a:graphicData uri="http://schemas.openxmlformats.org/presentationml/2006/ole">
            <mc:AlternateContent xmlns:mc="http://schemas.openxmlformats.org/markup-compatibility/2006">
              <mc:Choice xmlns:v="urn:schemas-microsoft-com:vml" Requires="v">
                <p:oleObj name="Equation" r:id="rId4" imgW="380880" imgH="253800" progId="Equation.DSMT4">
                  <p:embed/>
                </p:oleObj>
              </mc:Choice>
              <mc:Fallback>
                <p:oleObj name="Equation" r:id="rId4" imgW="380880" imgH="2538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73803" y="2093022"/>
                        <a:ext cx="687388" cy="45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9636" name="Object 4"/>
          <p:cNvGraphicFramePr>
            <a:graphicFrameLocks noChangeAspect="1"/>
          </p:cNvGraphicFramePr>
          <p:nvPr/>
        </p:nvGraphicFramePr>
        <p:xfrm>
          <a:off x="3992565" y="2436642"/>
          <a:ext cx="798513" cy="455613"/>
        </p:xfrm>
        <a:graphic>
          <a:graphicData uri="http://schemas.openxmlformats.org/presentationml/2006/ole">
            <mc:AlternateContent xmlns:mc="http://schemas.openxmlformats.org/markup-compatibility/2006">
              <mc:Choice xmlns:v="urn:schemas-microsoft-com:vml" Requires="v">
                <p:oleObj name="Equation" r:id="rId6" imgW="444240" imgH="253800" progId="Equation.DSMT4">
                  <p:embed/>
                </p:oleObj>
              </mc:Choice>
              <mc:Fallback>
                <p:oleObj name="Equation" r:id="rId6" imgW="444240" imgH="25380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92565" y="2436642"/>
                        <a:ext cx="798513"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9637" name="Object 5"/>
          <p:cNvGraphicFramePr>
            <a:graphicFrameLocks noChangeAspect="1"/>
          </p:cNvGraphicFramePr>
          <p:nvPr/>
        </p:nvGraphicFramePr>
        <p:xfrm>
          <a:off x="3628663" y="3074625"/>
          <a:ext cx="661988" cy="455613"/>
        </p:xfrm>
        <a:graphic>
          <a:graphicData uri="http://schemas.openxmlformats.org/presentationml/2006/ole">
            <mc:AlternateContent xmlns:mc="http://schemas.openxmlformats.org/markup-compatibility/2006">
              <mc:Choice xmlns:v="urn:schemas-microsoft-com:vml" Requires="v">
                <p:oleObj name="Equation" r:id="rId8" imgW="368280" imgH="253800" progId="Equation.DSMT4">
                  <p:embed/>
                </p:oleObj>
              </mc:Choice>
              <mc:Fallback>
                <p:oleObj name="Equation" r:id="rId8" imgW="368280" imgH="253800" progId="Equation.DSMT4">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28663" y="3074625"/>
                        <a:ext cx="661988"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9638" name="Object 6"/>
          <p:cNvGraphicFramePr>
            <a:graphicFrameLocks noChangeAspect="1"/>
          </p:cNvGraphicFramePr>
          <p:nvPr/>
        </p:nvGraphicFramePr>
        <p:xfrm>
          <a:off x="6047168" y="3188412"/>
          <a:ext cx="230188" cy="252413"/>
        </p:xfrm>
        <a:graphic>
          <a:graphicData uri="http://schemas.openxmlformats.org/presentationml/2006/ole">
            <mc:AlternateContent xmlns:mc="http://schemas.openxmlformats.org/markup-compatibility/2006">
              <mc:Choice xmlns:v="urn:schemas-microsoft-com:vml" Requires="v">
                <p:oleObj name="Equation" r:id="rId10" imgW="126720" imgH="139680" progId="Equation.DSMT4">
                  <p:embed/>
                </p:oleObj>
              </mc:Choice>
              <mc:Fallback>
                <p:oleObj name="Equation" r:id="rId10" imgW="126720" imgH="139680" progId="Equation.DSMT4">
                  <p:embed/>
                  <p:pic>
                    <p:nvPicPr>
                      <p:cNvPr id="0"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047168" y="3188412"/>
                        <a:ext cx="230188" cy="252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9639" name="Object 7"/>
          <p:cNvGraphicFramePr>
            <a:graphicFrameLocks noChangeAspect="1"/>
          </p:cNvGraphicFramePr>
          <p:nvPr/>
        </p:nvGraphicFramePr>
        <p:xfrm>
          <a:off x="4484349" y="3418245"/>
          <a:ext cx="1485900" cy="457200"/>
        </p:xfrm>
        <a:graphic>
          <a:graphicData uri="http://schemas.openxmlformats.org/presentationml/2006/ole">
            <mc:AlternateContent xmlns:mc="http://schemas.openxmlformats.org/markup-compatibility/2006">
              <mc:Choice xmlns:v="urn:schemas-microsoft-com:vml" Requires="v">
                <p:oleObj name="Equation" r:id="rId12" imgW="825480" imgH="253800" progId="Equation.DSMT4">
                  <p:embed/>
                </p:oleObj>
              </mc:Choice>
              <mc:Fallback>
                <p:oleObj name="Equation" r:id="rId12" imgW="825480" imgH="253800" progId="Equation.DSMT4">
                  <p:embed/>
                  <p:pic>
                    <p:nvPicPr>
                      <p:cNvPr id="0" name="Picture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484349" y="3418245"/>
                        <a:ext cx="14859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9640" name="Object 8"/>
          <p:cNvGraphicFramePr>
            <a:graphicFrameLocks noChangeAspect="1"/>
          </p:cNvGraphicFramePr>
          <p:nvPr/>
        </p:nvGraphicFramePr>
        <p:xfrm>
          <a:off x="6186341" y="3751110"/>
          <a:ext cx="709612" cy="458788"/>
        </p:xfrm>
        <a:graphic>
          <a:graphicData uri="http://schemas.openxmlformats.org/presentationml/2006/ole">
            <mc:AlternateContent xmlns:mc="http://schemas.openxmlformats.org/markup-compatibility/2006">
              <mc:Choice xmlns:v="urn:schemas-microsoft-com:vml" Requires="v">
                <p:oleObj name="Equation" r:id="rId14" imgW="393480" imgH="253800" progId="Equation.DSMT4">
                  <p:embed/>
                </p:oleObj>
              </mc:Choice>
              <mc:Fallback>
                <p:oleObj name="Equation" r:id="rId14" imgW="393480" imgH="253800" progId="Equation.DSMT4">
                  <p:embed/>
                  <p:pic>
                    <p:nvPicPr>
                      <p:cNvPr id="0" name="Picture 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186341" y="3751110"/>
                        <a:ext cx="709612" cy="45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9641" name="Object 9"/>
          <p:cNvGraphicFramePr>
            <a:graphicFrameLocks noChangeAspect="1"/>
          </p:cNvGraphicFramePr>
          <p:nvPr>
            <p:extLst>
              <p:ext uri="{D42A27DB-BD31-4B8C-83A1-F6EECF244321}">
                <p14:modId xmlns:p14="http://schemas.microsoft.com/office/powerpoint/2010/main" val="1124664110"/>
              </p:ext>
            </p:extLst>
          </p:nvPr>
        </p:nvGraphicFramePr>
        <p:xfrm>
          <a:off x="2628900" y="4560903"/>
          <a:ext cx="3886200" cy="457200"/>
        </p:xfrm>
        <a:graphic>
          <a:graphicData uri="http://schemas.openxmlformats.org/presentationml/2006/ole">
            <mc:AlternateContent xmlns:mc="http://schemas.openxmlformats.org/markup-compatibility/2006">
              <mc:Choice xmlns:v="urn:schemas-microsoft-com:vml" Requires="v">
                <p:oleObj name="Equation" r:id="rId16" imgW="2158920" imgH="253800" progId="Equation.DSMT4">
                  <p:embed/>
                </p:oleObj>
              </mc:Choice>
              <mc:Fallback>
                <p:oleObj name="Equation" r:id="rId16" imgW="2158920" imgH="253800" progId="Equation.DSMT4">
                  <p:embed/>
                  <p:pic>
                    <p:nvPicPr>
                      <p:cNvPr id="0" name="Picture 9"/>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628900" y="4560903"/>
                        <a:ext cx="3886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Εισαγωγή</a:t>
            </a:r>
          </a:p>
        </p:txBody>
      </p:sp>
      <p:sp>
        <p:nvSpPr>
          <p:cNvPr id="3" name="2 - Θέση περιεχομένου"/>
          <p:cNvSpPr>
            <a:spLocks noGrp="1"/>
          </p:cNvSpPr>
          <p:nvPr>
            <p:ph idx="1"/>
          </p:nvPr>
        </p:nvSpPr>
        <p:spPr/>
        <p:txBody>
          <a:bodyPr>
            <a:normAutofit/>
          </a:bodyPr>
          <a:lstStyle/>
          <a:p>
            <a:r>
              <a:rPr lang="el-GR" sz="2200" b="1" dirty="0"/>
              <a:t>Ορισμός 6.3  </a:t>
            </a:r>
            <a:r>
              <a:rPr lang="el-GR" sz="2200" dirty="0"/>
              <a:t>Αν έχουμε στη διάθεσή μας τιμές μιας συνάρτησης	  που αντιστοιχούν σε διάφορες τιμές                           της ανεξάρτητης μεταβλητής       τότε </a:t>
            </a:r>
            <a:r>
              <a:rPr lang="el-GR" sz="2200" b="1" dirty="0"/>
              <a:t>αντίστροφη παρεμβολή </a:t>
            </a:r>
            <a:r>
              <a:rPr lang="el-GR" sz="2200" dirty="0"/>
              <a:t>είναι η διαδικασία με την οποία αποκτούμε, από τις δοθείσες συναρτησιακές τιμές, προσεγγίσεις της ανεξάρτητης μεταβλητής     για τις οποίες η            παίρνει μια συγκεκριμένη τιμή.</a:t>
            </a:r>
          </a:p>
          <a:p>
            <a:pPr>
              <a:spcBef>
                <a:spcPts val="1800"/>
              </a:spcBef>
            </a:pPr>
            <a:r>
              <a:rPr lang="el-GR" sz="2200" dirty="0"/>
              <a:t>Γενικά, ένας τρόπος για να πραγματοποιηθεί η παρεμβολή και η </a:t>
            </a:r>
            <a:r>
              <a:rPr lang="el-GR" sz="2200" dirty="0" err="1"/>
              <a:t>παρεκβολή</a:t>
            </a:r>
            <a:r>
              <a:rPr lang="el-GR" sz="2200" dirty="0"/>
              <a:t> βασίζεται στην κατασκευή ενός πολυωνύμου που διέρχεται από όλα τα δοθέντα σημεία</a:t>
            </a:r>
          </a:p>
          <a:p>
            <a:pPr>
              <a:spcBef>
                <a:spcPts val="1800"/>
              </a:spcBef>
            </a:pPr>
            <a:r>
              <a:rPr lang="el-GR" sz="2200" dirty="0"/>
              <a:t>Τότε μπορούμε να κάνουμε παρεμβολή ή </a:t>
            </a:r>
            <a:r>
              <a:rPr lang="el-GR" sz="2200" dirty="0" err="1"/>
              <a:t>παρεκβολή</a:t>
            </a:r>
            <a:r>
              <a:rPr lang="el-GR" sz="2200" dirty="0"/>
              <a:t> υπολογίζοντας την τιμή του πολυωνύμου για οποιαδήποτε τιμή της ανεξάρτητης μεταβλητής </a:t>
            </a:r>
          </a:p>
        </p:txBody>
      </p:sp>
      <p:graphicFrame>
        <p:nvGraphicFramePr>
          <p:cNvPr id="3074" name="Object 2"/>
          <p:cNvGraphicFramePr>
            <a:graphicFrameLocks noChangeAspect="1"/>
          </p:cNvGraphicFramePr>
          <p:nvPr/>
        </p:nvGraphicFramePr>
        <p:xfrm>
          <a:off x="864305" y="1785915"/>
          <a:ext cx="661988" cy="455613"/>
        </p:xfrm>
        <a:graphic>
          <a:graphicData uri="http://schemas.openxmlformats.org/presentationml/2006/ole">
            <mc:AlternateContent xmlns:mc="http://schemas.openxmlformats.org/markup-compatibility/2006">
              <mc:Choice xmlns:v="urn:schemas-microsoft-com:vml" Requires="v">
                <p:oleObj name="Equation" r:id="rId2" imgW="368280" imgH="253800" progId="Equation.DSMT4">
                  <p:embed/>
                </p:oleObj>
              </mc:Choice>
              <mc:Fallback>
                <p:oleObj name="Equation" r:id="rId2" imgW="368280" imgH="2538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4305" y="1785915"/>
                        <a:ext cx="661988"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5" name="Object 3"/>
          <p:cNvGraphicFramePr>
            <a:graphicFrameLocks noChangeAspect="1"/>
          </p:cNvGraphicFramePr>
          <p:nvPr/>
        </p:nvGraphicFramePr>
        <p:xfrm>
          <a:off x="5813442" y="1785915"/>
          <a:ext cx="1593850" cy="409575"/>
        </p:xfrm>
        <a:graphic>
          <a:graphicData uri="http://schemas.openxmlformats.org/presentationml/2006/ole">
            <mc:AlternateContent xmlns:mc="http://schemas.openxmlformats.org/markup-compatibility/2006">
              <mc:Choice xmlns:v="urn:schemas-microsoft-com:vml" Requires="v">
                <p:oleObj name="Equation" r:id="rId4" imgW="888840" imgH="228600" progId="Equation.DSMT4">
                  <p:embed/>
                </p:oleObj>
              </mc:Choice>
              <mc:Fallback>
                <p:oleObj name="Equation" r:id="rId4" imgW="888840" imgH="2286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13442" y="1785915"/>
                        <a:ext cx="1593850"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6" name="Object 4"/>
          <p:cNvGraphicFramePr>
            <a:graphicFrameLocks noChangeAspect="1"/>
          </p:cNvGraphicFramePr>
          <p:nvPr/>
        </p:nvGraphicFramePr>
        <p:xfrm>
          <a:off x="3824105" y="2221425"/>
          <a:ext cx="298450" cy="274637"/>
        </p:xfrm>
        <a:graphic>
          <a:graphicData uri="http://schemas.openxmlformats.org/presentationml/2006/ole">
            <mc:AlternateContent xmlns:mc="http://schemas.openxmlformats.org/markup-compatibility/2006">
              <mc:Choice xmlns:v="urn:schemas-microsoft-com:vml" Requires="v">
                <p:oleObj name="Equation" r:id="rId6" imgW="164880" imgH="152280" progId="Equation.DSMT4">
                  <p:embed/>
                </p:oleObj>
              </mc:Choice>
              <mc:Fallback>
                <p:oleObj name="Equation" r:id="rId6" imgW="164880" imgH="15228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24105" y="2221425"/>
                        <a:ext cx="2984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7" name="Object 5"/>
          <p:cNvGraphicFramePr>
            <a:graphicFrameLocks noChangeAspect="1"/>
          </p:cNvGraphicFramePr>
          <p:nvPr/>
        </p:nvGraphicFramePr>
        <p:xfrm>
          <a:off x="8344128" y="2881305"/>
          <a:ext cx="230188" cy="252413"/>
        </p:xfrm>
        <a:graphic>
          <a:graphicData uri="http://schemas.openxmlformats.org/presentationml/2006/ole">
            <mc:AlternateContent xmlns:mc="http://schemas.openxmlformats.org/markup-compatibility/2006">
              <mc:Choice xmlns:v="urn:schemas-microsoft-com:vml" Requires="v">
                <p:oleObj name="Equation" r:id="rId8" imgW="126720" imgH="139680" progId="Equation.DSMT4">
                  <p:embed/>
                </p:oleObj>
              </mc:Choice>
              <mc:Fallback>
                <p:oleObj name="Equation" r:id="rId8" imgW="126720" imgH="139680" progId="Equation.DSMT4">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344128" y="2881305"/>
                        <a:ext cx="230188" cy="252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8" name="Object 6"/>
          <p:cNvGraphicFramePr>
            <a:graphicFrameLocks noChangeAspect="1"/>
          </p:cNvGraphicFramePr>
          <p:nvPr/>
        </p:nvGraphicFramePr>
        <p:xfrm>
          <a:off x="2709837" y="3111672"/>
          <a:ext cx="661987" cy="455613"/>
        </p:xfrm>
        <a:graphic>
          <a:graphicData uri="http://schemas.openxmlformats.org/presentationml/2006/ole">
            <mc:AlternateContent xmlns:mc="http://schemas.openxmlformats.org/markup-compatibility/2006">
              <mc:Choice xmlns:v="urn:schemas-microsoft-com:vml" Requires="v">
                <p:oleObj name="Equation" r:id="rId10" imgW="368280" imgH="253800" progId="Equation.DSMT4">
                  <p:embed/>
                </p:oleObj>
              </mc:Choice>
              <mc:Fallback>
                <p:oleObj name="Equation" r:id="rId10" imgW="368280" imgH="253800" progId="Equation.DSMT4">
                  <p:embed/>
                  <p:pic>
                    <p:nvPicPr>
                      <p:cNvPr id="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9837" y="3111672"/>
                        <a:ext cx="661987"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9" name="Object 7"/>
          <p:cNvGraphicFramePr>
            <a:graphicFrameLocks noChangeAspect="1"/>
          </p:cNvGraphicFramePr>
          <p:nvPr/>
        </p:nvGraphicFramePr>
        <p:xfrm>
          <a:off x="5281286" y="4334070"/>
          <a:ext cx="1166812" cy="457200"/>
        </p:xfrm>
        <a:graphic>
          <a:graphicData uri="http://schemas.openxmlformats.org/presentationml/2006/ole">
            <mc:AlternateContent xmlns:mc="http://schemas.openxmlformats.org/markup-compatibility/2006">
              <mc:Choice xmlns:v="urn:schemas-microsoft-com:vml" Requires="v">
                <p:oleObj name="Equation" r:id="rId11" imgW="647640" imgH="253800" progId="Equation.DSMT4">
                  <p:embed/>
                </p:oleObj>
              </mc:Choice>
              <mc:Fallback>
                <p:oleObj name="Equation" r:id="rId11" imgW="647640" imgH="253800" progId="Equation.DSMT4">
                  <p:embed/>
                  <p:pic>
                    <p:nvPicPr>
                      <p:cNvPr id="0"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281286" y="4334070"/>
                        <a:ext cx="11668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80" name="Object 8"/>
          <p:cNvGraphicFramePr>
            <a:graphicFrameLocks noChangeAspect="1"/>
          </p:cNvGraphicFramePr>
          <p:nvPr/>
        </p:nvGraphicFramePr>
        <p:xfrm>
          <a:off x="3788827" y="5683637"/>
          <a:ext cx="274637" cy="250825"/>
        </p:xfrm>
        <a:graphic>
          <a:graphicData uri="http://schemas.openxmlformats.org/presentationml/2006/ole">
            <mc:AlternateContent xmlns:mc="http://schemas.openxmlformats.org/markup-compatibility/2006">
              <mc:Choice xmlns:v="urn:schemas-microsoft-com:vml" Requires="v">
                <p:oleObj name="Equation" r:id="rId13" imgW="152280" imgH="139680" progId="Equation.DSMT4">
                  <p:embed/>
                </p:oleObj>
              </mc:Choice>
              <mc:Fallback>
                <p:oleObj name="Equation" r:id="rId13" imgW="152280" imgH="139680" progId="Equation.DSMT4">
                  <p:embed/>
                  <p:pic>
                    <p:nvPicPr>
                      <p:cNvPr id="0" name="Picture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788827" y="5683637"/>
                        <a:ext cx="274637" cy="25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Εκτίμηση σφάλματος της </a:t>
            </a:r>
            <a:r>
              <a:rPr lang="el-GR" dirty="0" err="1"/>
              <a:t>πολυωνυμικής</a:t>
            </a:r>
            <a:r>
              <a:rPr lang="el-GR" dirty="0"/>
              <a:t> παρεμβολής</a:t>
            </a:r>
          </a:p>
        </p:txBody>
      </p:sp>
      <p:sp>
        <p:nvSpPr>
          <p:cNvPr id="3" name="2 - Θέση περιεχομένου"/>
          <p:cNvSpPr>
            <a:spLocks noGrp="1"/>
          </p:cNvSpPr>
          <p:nvPr>
            <p:ph idx="1"/>
          </p:nvPr>
        </p:nvSpPr>
        <p:spPr>
          <a:xfrm>
            <a:off x="457200" y="1420783"/>
            <a:ext cx="8229600" cy="4892743"/>
          </a:xfrm>
        </p:spPr>
        <p:txBody>
          <a:bodyPr>
            <a:normAutofit/>
          </a:bodyPr>
          <a:lstStyle/>
          <a:p>
            <a:r>
              <a:rPr lang="el-GR" sz="2200" dirty="0"/>
              <a:t>Η προσέγγιση αυτή δημιουργεί ένα σφάλμα που δίνεται από την παρακάτω σχέση:</a:t>
            </a:r>
          </a:p>
          <a:p>
            <a:endParaRPr lang="el-GR" sz="2200" dirty="0"/>
          </a:p>
          <a:p>
            <a:pPr>
              <a:spcBef>
                <a:spcPts val="1800"/>
              </a:spcBef>
              <a:buNone/>
            </a:pPr>
            <a:r>
              <a:rPr lang="el-GR" sz="2200" dirty="0"/>
              <a:t>	ενώ η αντίστοιχη διόρθωση συμβολίζεται ως               και δίνεται από την παρακάτω σχέση:</a:t>
            </a:r>
          </a:p>
          <a:p>
            <a:pPr>
              <a:buNone/>
            </a:pPr>
            <a:endParaRPr lang="el-GR" sz="2200" dirty="0"/>
          </a:p>
          <a:p>
            <a:pPr>
              <a:spcBef>
                <a:spcPts val="1800"/>
              </a:spcBef>
              <a:buNone/>
            </a:pPr>
            <a:r>
              <a:rPr lang="el-GR" sz="2200" dirty="0"/>
              <a:t>	όπου ο δείκτης εκφράζεται από το πλήθος των σημείων παρεμβολής.</a:t>
            </a:r>
          </a:p>
          <a:p>
            <a:r>
              <a:rPr lang="el-GR" sz="2200" dirty="0"/>
              <a:t>Προφανώς, αφού για το πολυώνυμο παρεμβολής                    ισχύουν οι συνθήκες ταύτισης                               στα σημεία παρεμβολής                          τότε στα σημεία παρεμβολής το σφάλμα προσέγγισης          είναι μηδέν.</a:t>
            </a:r>
          </a:p>
        </p:txBody>
      </p:sp>
      <p:graphicFrame>
        <p:nvGraphicFramePr>
          <p:cNvPr id="70658" name="Object 2"/>
          <p:cNvGraphicFramePr>
            <a:graphicFrameLocks noChangeAspect="1"/>
          </p:cNvGraphicFramePr>
          <p:nvPr/>
        </p:nvGraphicFramePr>
        <p:xfrm>
          <a:off x="3224213" y="2187558"/>
          <a:ext cx="2695575" cy="457200"/>
        </p:xfrm>
        <a:graphic>
          <a:graphicData uri="http://schemas.openxmlformats.org/presentationml/2006/ole">
            <mc:AlternateContent xmlns:mc="http://schemas.openxmlformats.org/markup-compatibility/2006">
              <mc:Choice xmlns:v="urn:schemas-microsoft-com:vml" Requires="v">
                <p:oleObj name="Equation" r:id="rId2" imgW="1498320" imgH="253800" progId="Equation.DSMT4">
                  <p:embed/>
                </p:oleObj>
              </mc:Choice>
              <mc:Fallback>
                <p:oleObj name="Equation" r:id="rId2" imgW="1498320" imgH="2538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24213" y="2187558"/>
                        <a:ext cx="26955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0659" name="Object 3"/>
          <p:cNvGraphicFramePr>
            <a:graphicFrameLocks noChangeAspect="1"/>
          </p:cNvGraphicFramePr>
          <p:nvPr/>
        </p:nvGraphicFramePr>
        <p:xfrm>
          <a:off x="6105546" y="2714621"/>
          <a:ext cx="823913" cy="458788"/>
        </p:xfrm>
        <a:graphic>
          <a:graphicData uri="http://schemas.openxmlformats.org/presentationml/2006/ole">
            <mc:AlternateContent xmlns:mc="http://schemas.openxmlformats.org/markup-compatibility/2006">
              <mc:Choice xmlns:v="urn:schemas-microsoft-com:vml" Requires="v">
                <p:oleObj name="Equation" r:id="rId4" imgW="457200" imgH="253800" progId="Equation.DSMT4">
                  <p:embed/>
                </p:oleObj>
              </mc:Choice>
              <mc:Fallback>
                <p:oleObj name="Equation" r:id="rId4" imgW="457200" imgH="2538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05546" y="2714621"/>
                        <a:ext cx="823913" cy="45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0660" name="Object 4"/>
          <p:cNvGraphicFramePr>
            <a:graphicFrameLocks noChangeAspect="1"/>
          </p:cNvGraphicFramePr>
          <p:nvPr/>
        </p:nvGraphicFramePr>
        <p:xfrm>
          <a:off x="3245644" y="3556008"/>
          <a:ext cx="2652713" cy="457200"/>
        </p:xfrm>
        <a:graphic>
          <a:graphicData uri="http://schemas.openxmlformats.org/presentationml/2006/ole">
            <mc:AlternateContent xmlns:mc="http://schemas.openxmlformats.org/markup-compatibility/2006">
              <mc:Choice xmlns:v="urn:schemas-microsoft-com:vml" Requires="v">
                <p:oleObj name="Equation" r:id="rId6" imgW="1473120" imgH="253800" progId="Equation.DSMT4">
                  <p:embed/>
                </p:oleObj>
              </mc:Choice>
              <mc:Fallback>
                <p:oleObj name="Equation" r:id="rId6" imgW="1473120" imgH="25380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45644" y="3556008"/>
                        <a:ext cx="26527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0661" name="Object 5"/>
          <p:cNvGraphicFramePr>
            <a:graphicFrameLocks noChangeAspect="1"/>
          </p:cNvGraphicFramePr>
          <p:nvPr/>
        </p:nvGraphicFramePr>
        <p:xfrm>
          <a:off x="6653241" y="4774352"/>
          <a:ext cx="709613" cy="458788"/>
        </p:xfrm>
        <a:graphic>
          <a:graphicData uri="http://schemas.openxmlformats.org/presentationml/2006/ole">
            <mc:AlternateContent xmlns:mc="http://schemas.openxmlformats.org/markup-compatibility/2006">
              <mc:Choice xmlns:v="urn:schemas-microsoft-com:vml" Requires="v">
                <p:oleObj name="Equation" r:id="rId8" imgW="393480" imgH="253800" progId="Equation.DSMT4">
                  <p:embed/>
                </p:oleObj>
              </mc:Choice>
              <mc:Fallback>
                <p:oleObj name="Equation" r:id="rId8" imgW="393480" imgH="253800" progId="Equation.DSMT4">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653241" y="4774352"/>
                        <a:ext cx="709613" cy="45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0662" name="Object 6"/>
          <p:cNvGraphicFramePr>
            <a:graphicFrameLocks noChangeAspect="1"/>
          </p:cNvGraphicFramePr>
          <p:nvPr/>
        </p:nvGraphicFramePr>
        <p:xfrm>
          <a:off x="4462461" y="5115312"/>
          <a:ext cx="1806575" cy="457200"/>
        </p:xfrm>
        <a:graphic>
          <a:graphicData uri="http://schemas.openxmlformats.org/presentationml/2006/ole">
            <mc:AlternateContent xmlns:mc="http://schemas.openxmlformats.org/markup-compatibility/2006">
              <mc:Choice xmlns:v="urn:schemas-microsoft-com:vml" Requires="v">
                <p:oleObj name="Equation" r:id="rId10" imgW="1002960" imgH="253800" progId="Equation.DSMT4">
                  <p:embed/>
                </p:oleObj>
              </mc:Choice>
              <mc:Fallback>
                <p:oleObj name="Equation" r:id="rId10" imgW="1002960" imgH="253800" progId="Equation.DSMT4">
                  <p:embed/>
                  <p:pic>
                    <p:nvPicPr>
                      <p:cNvPr id="0"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462461" y="5115312"/>
                        <a:ext cx="18065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0663" name="Object 7"/>
          <p:cNvGraphicFramePr>
            <a:graphicFrameLocks noChangeAspect="1"/>
          </p:cNvGraphicFramePr>
          <p:nvPr/>
        </p:nvGraphicFramePr>
        <p:xfrm>
          <a:off x="2417733" y="5454684"/>
          <a:ext cx="1485900" cy="457200"/>
        </p:xfrm>
        <a:graphic>
          <a:graphicData uri="http://schemas.openxmlformats.org/presentationml/2006/ole">
            <mc:AlternateContent xmlns:mc="http://schemas.openxmlformats.org/markup-compatibility/2006">
              <mc:Choice xmlns:v="urn:schemas-microsoft-com:vml" Requires="v">
                <p:oleObj name="Equation" r:id="rId12" imgW="825480" imgH="253800" progId="Equation.DSMT4">
                  <p:embed/>
                </p:oleObj>
              </mc:Choice>
              <mc:Fallback>
                <p:oleObj name="Equation" r:id="rId12" imgW="825480" imgH="253800" progId="Equation.DSMT4">
                  <p:embed/>
                  <p:pic>
                    <p:nvPicPr>
                      <p:cNvPr id="0" name="Picture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417733" y="5454684"/>
                        <a:ext cx="14859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0664" name="Object 8"/>
          <p:cNvGraphicFramePr>
            <a:graphicFrameLocks noChangeAspect="1"/>
          </p:cNvGraphicFramePr>
          <p:nvPr/>
        </p:nvGraphicFramePr>
        <p:xfrm>
          <a:off x="3463731" y="5804469"/>
          <a:ext cx="457200" cy="411163"/>
        </p:xfrm>
        <a:graphic>
          <a:graphicData uri="http://schemas.openxmlformats.org/presentationml/2006/ole">
            <mc:AlternateContent xmlns:mc="http://schemas.openxmlformats.org/markup-compatibility/2006">
              <mc:Choice xmlns:v="urn:schemas-microsoft-com:vml" Requires="v">
                <p:oleObj name="Equation" r:id="rId14" imgW="253800" imgH="228600" progId="Equation.DSMT4">
                  <p:embed/>
                </p:oleObj>
              </mc:Choice>
              <mc:Fallback>
                <p:oleObj name="Equation" r:id="rId14" imgW="253800" imgH="228600" progId="Equation.DSMT4">
                  <p:embed/>
                  <p:pic>
                    <p:nvPicPr>
                      <p:cNvPr id="0" name="Picture 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463731" y="5804469"/>
                        <a:ext cx="457200" cy="411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Εκτίμηση σφάλματος της </a:t>
            </a:r>
            <a:r>
              <a:rPr lang="el-GR" dirty="0" err="1"/>
              <a:t>πολυωνυμικής</a:t>
            </a:r>
            <a:r>
              <a:rPr lang="el-GR" dirty="0"/>
              <a:t> παρεμβολής</a:t>
            </a:r>
          </a:p>
        </p:txBody>
      </p:sp>
      <p:sp>
        <p:nvSpPr>
          <p:cNvPr id="3" name="Content Placeholder 2"/>
          <p:cNvSpPr>
            <a:spLocks noGrp="1"/>
          </p:cNvSpPr>
          <p:nvPr>
            <p:ph idx="1"/>
          </p:nvPr>
        </p:nvSpPr>
        <p:spPr/>
        <p:txBody>
          <a:bodyPr>
            <a:normAutofit/>
          </a:bodyPr>
          <a:lstStyle/>
          <a:p>
            <a:r>
              <a:rPr lang="el-GR" sz="2200" dirty="0"/>
              <a:t>Αν εκτός των συνθηκών ταύτισης δεν θέσουμε καμία άλλη συνθήκη για τη συνάρτηση             τότε για οποιοδήποτε      που δεν συμπίπτει με κανένα σημείο παρεμβολής, η διαφορά                   μπορεί να πάρει οποιαδήποτε τιμή.</a:t>
            </a:r>
          </a:p>
          <a:p>
            <a:pPr>
              <a:spcBef>
                <a:spcPts val="1800"/>
              </a:spcBef>
            </a:pPr>
            <a:r>
              <a:rPr lang="el-GR" sz="2200" dirty="0"/>
              <a:t>Αυτό ισχύει διότι με δεδομένα τα σημεία ταύτισης και του μοναδικού πολυωνύμου              πάντα μπορούμε να θεωρήσουμε μια συνάρτηση             που να ικανοποιεί τις συνθήκες ταύτισης αλλά να διαφέρει στο σημείο      με οποιαδήποτε τιμή από το          </a:t>
            </a:r>
          </a:p>
          <a:p>
            <a:pPr>
              <a:spcBef>
                <a:spcPts val="1800"/>
              </a:spcBef>
            </a:pPr>
            <a:r>
              <a:rPr lang="el-GR" sz="2200" dirty="0"/>
              <a:t>Έτσι, για να έχει σημασία η εκτίμηση του σφάλματος                   πρέπει προηγουμένως να τεθούν ορισμένοι περιορισμοί για τη συνάρτηση</a:t>
            </a:r>
          </a:p>
        </p:txBody>
      </p:sp>
      <p:graphicFrame>
        <p:nvGraphicFramePr>
          <p:cNvPr id="71682" name="Object 2"/>
          <p:cNvGraphicFramePr>
            <a:graphicFrameLocks noChangeAspect="1"/>
          </p:cNvGraphicFramePr>
          <p:nvPr/>
        </p:nvGraphicFramePr>
        <p:xfrm>
          <a:off x="4047939" y="1762281"/>
          <a:ext cx="755650" cy="458788"/>
        </p:xfrm>
        <a:graphic>
          <a:graphicData uri="http://schemas.openxmlformats.org/presentationml/2006/ole">
            <mc:AlternateContent xmlns:mc="http://schemas.openxmlformats.org/markup-compatibility/2006">
              <mc:Choice xmlns:v="urn:schemas-microsoft-com:vml" Requires="v">
                <p:oleObj name="Equation" r:id="rId2" imgW="419040" imgH="253800" progId="Equation.DSMT4">
                  <p:embed/>
                </p:oleObj>
              </mc:Choice>
              <mc:Fallback>
                <p:oleObj name="Equation" r:id="rId2" imgW="419040" imgH="2538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47939" y="1762281"/>
                        <a:ext cx="755650" cy="45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683" name="Object 3"/>
          <p:cNvGraphicFramePr>
            <a:graphicFrameLocks noChangeAspect="1"/>
          </p:cNvGraphicFramePr>
          <p:nvPr/>
        </p:nvGraphicFramePr>
        <p:xfrm>
          <a:off x="7396025" y="1874998"/>
          <a:ext cx="230188" cy="252413"/>
        </p:xfrm>
        <a:graphic>
          <a:graphicData uri="http://schemas.openxmlformats.org/presentationml/2006/ole">
            <mc:AlternateContent xmlns:mc="http://schemas.openxmlformats.org/markup-compatibility/2006">
              <mc:Choice xmlns:v="urn:schemas-microsoft-com:vml" Requires="v">
                <p:oleObj name="Equation" r:id="rId4" imgW="126720" imgH="139680" progId="Equation.DSMT4">
                  <p:embed/>
                </p:oleObj>
              </mc:Choice>
              <mc:Fallback>
                <p:oleObj name="Equation" r:id="rId4" imgW="126720" imgH="13968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96025" y="1874998"/>
                        <a:ext cx="230188" cy="252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684" name="Object 4"/>
          <p:cNvGraphicFramePr>
            <a:graphicFrameLocks noChangeAspect="1"/>
          </p:cNvGraphicFramePr>
          <p:nvPr/>
        </p:nvGraphicFramePr>
        <p:xfrm>
          <a:off x="7008151" y="2090898"/>
          <a:ext cx="1528763" cy="455613"/>
        </p:xfrm>
        <a:graphic>
          <a:graphicData uri="http://schemas.openxmlformats.org/presentationml/2006/ole">
            <mc:AlternateContent xmlns:mc="http://schemas.openxmlformats.org/markup-compatibility/2006">
              <mc:Choice xmlns:v="urn:schemas-microsoft-com:vml" Requires="v">
                <p:oleObj name="Equation" r:id="rId6" imgW="850680" imgH="253800" progId="Equation.DSMT4">
                  <p:embed/>
                </p:oleObj>
              </mc:Choice>
              <mc:Fallback>
                <p:oleObj name="Equation" r:id="rId6" imgW="850680" imgH="25380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08151" y="2090898"/>
                        <a:ext cx="1528763"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685" name="Object 5"/>
          <p:cNvGraphicFramePr>
            <a:graphicFrameLocks noChangeAspect="1"/>
          </p:cNvGraphicFramePr>
          <p:nvPr/>
        </p:nvGraphicFramePr>
        <p:xfrm>
          <a:off x="3742956" y="3340637"/>
          <a:ext cx="709613" cy="458788"/>
        </p:xfrm>
        <a:graphic>
          <a:graphicData uri="http://schemas.openxmlformats.org/presentationml/2006/ole">
            <mc:AlternateContent xmlns:mc="http://schemas.openxmlformats.org/markup-compatibility/2006">
              <mc:Choice xmlns:v="urn:schemas-microsoft-com:vml" Requires="v">
                <p:oleObj name="Equation" r:id="rId8" imgW="393480" imgH="253800" progId="Equation.DSMT4">
                  <p:embed/>
                </p:oleObj>
              </mc:Choice>
              <mc:Fallback>
                <p:oleObj name="Equation" r:id="rId8" imgW="393480" imgH="253800" progId="Equation.DSMT4">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742956" y="3340637"/>
                        <a:ext cx="709613" cy="45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686" name="Object 6"/>
          <p:cNvGraphicFramePr>
            <a:graphicFrameLocks noChangeAspect="1"/>
          </p:cNvGraphicFramePr>
          <p:nvPr/>
        </p:nvGraphicFramePr>
        <p:xfrm>
          <a:off x="2709837" y="3671712"/>
          <a:ext cx="661988" cy="455613"/>
        </p:xfrm>
        <a:graphic>
          <a:graphicData uri="http://schemas.openxmlformats.org/presentationml/2006/ole">
            <mc:AlternateContent xmlns:mc="http://schemas.openxmlformats.org/markup-compatibility/2006">
              <mc:Choice xmlns:v="urn:schemas-microsoft-com:vml" Requires="v">
                <p:oleObj name="Equation" r:id="rId10" imgW="368280" imgH="253800" progId="Equation.DSMT4">
                  <p:embed/>
                </p:oleObj>
              </mc:Choice>
              <mc:Fallback>
                <p:oleObj name="Equation" r:id="rId10" imgW="368280" imgH="253800" progId="Equation.DSMT4">
                  <p:embed/>
                  <p:pic>
                    <p:nvPicPr>
                      <p:cNvPr id="0"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709837" y="3671712"/>
                        <a:ext cx="661988"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687" name="Object 7"/>
          <p:cNvGraphicFramePr>
            <a:graphicFrameLocks noChangeAspect="1"/>
          </p:cNvGraphicFramePr>
          <p:nvPr/>
        </p:nvGraphicFramePr>
        <p:xfrm>
          <a:off x="4329288" y="4111992"/>
          <a:ext cx="230188" cy="252413"/>
        </p:xfrm>
        <a:graphic>
          <a:graphicData uri="http://schemas.openxmlformats.org/presentationml/2006/ole">
            <mc:AlternateContent xmlns:mc="http://schemas.openxmlformats.org/markup-compatibility/2006">
              <mc:Choice xmlns:v="urn:schemas-microsoft-com:vml" Requires="v">
                <p:oleObj name="Equation" r:id="rId12" imgW="126720" imgH="139680" progId="Equation.DSMT4">
                  <p:embed/>
                </p:oleObj>
              </mc:Choice>
              <mc:Fallback>
                <p:oleObj name="Equation" r:id="rId12" imgW="126720" imgH="139680" progId="Equation.DSMT4">
                  <p:embed/>
                  <p:pic>
                    <p:nvPicPr>
                      <p:cNvPr id="0"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29288" y="4111992"/>
                        <a:ext cx="230188" cy="252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688" name="Object 8"/>
          <p:cNvGraphicFramePr>
            <a:graphicFrameLocks noChangeAspect="1"/>
          </p:cNvGraphicFramePr>
          <p:nvPr/>
        </p:nvGraphicFramePr>
        <p:xfrm>
          <a:off x="7923213" y="4002088"/>
          <a:ext cx="800100" cy="458787"/>
        </p:xfrm>
        <a:graphic>
          <a:graphicData uri="http://schemas.openxmlformats.org/presentationml/2006/ole">
            <mc:AlternateContent xmlns:mc="http://schemas.openxmlformats.org/markup-compatibility/2006">
              <mc:Choice xmlns:v="urn:schemas-microsoft-com:vml" Requires="v">
                <p:oleObj name="Equation" r:id="rId13" imgW="444240" imgH="253800" progId="Equation.DSMT4">
                  <p:embed/>
                </p:oleObj>
              </mc:Choice>
              <mc:Fallback>
                <p:oleObj name="Equation" r:id="rId13" imgW="444240" imgH="253800" progId="Equation.DSMT4">
                  <p:embed/>
                  <p:pic>
                    <p:nvPicPr>
                      <p:cNvPr id="0" name="Picture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923213" y="4002088"/>
                        <a:ext cx="800100" cy="458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689" name="Object 9"/>
          <p:cNvGraphicFramePr>
            <a:graphicFrameLocks noChangeAspect="1"/>
          </p:cNvGraphicFramePr>
          <p:nvPr/>
        </p:nvGraphicFramePr>
        <p:xfrm>
          <a:off x="7018371" y="4601664"/>
          <a:ext cx="457200" cy="411162"/>
        </p:xfrm>
        <a:graphic>
          <a:graphicData uri="http://schemas.openxmlformats.org/presentationml/2006/ole">
            <mc:AlternateContent xmlns:mc="http://schemas.openxmlformats.org/markup-compatibility/2006">
              <mc:Choice xmlns:v="urn:schemas-microsoft-com:vml" Requires="v">
                <p:oleObj name="Equation" r:id="rId15" imgW="253800" imgH="228600" progId="Equation.DSMT4">
                  <p:embed/>
                </p:oleObj>
              </mc:Choice>
              <mc:Fallback>
                <p:oleObj name="Equation" r:id="rId15" imgW="253800" imgH="228600" progId="Equation.DSMT4">
                  <p:embed/>
                  <p:pic>
                    <p:nvPicPr>
                      <p:cNvPr id="0" name="Picture 9"/>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018371" y="4601664"/>
                        <a:ext cx="457200" cy="411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691" name="Object 11"/>
          <p:cNvGraphicFramePr>
            <a:graphicFrameLocks noChangeAspect="1"/>
          </p:cNvGraphicFramePr>
          <p:nvPr/>
        </p:nvGraphicFramePr>
        <p:xfrm>
          <a:off x="2257425" y="5243513"/>
          <a:ext cx="754063" cy="455612"/>
        </p:xfrm>
        <a:graphic>
          <a:graphicData uri="http://schemas.openxmlformats.org/presentationml/2006/ole">
            <mc:AlternateContent xmlns:mc="http://schemas.openxmlformats.org/markup-compatibility/2006">
              <mc:Choice xmlns:v="urn:schemas-microsoft-com:vml" Requires="v">
                <p:oleObj name="Equation" r:id="rId17" imgW="419040" imgH="253800" progId="Equation.DSMT4">
                  <p:embed/>
                </p:oleObj>
              </mc:Choice>
              <mc:Fallback>
                <p:oleObj name="Equation" r:id="rId17" imgW="419040" imgH="253800" progId="Equation.DSMT4">
                  <p:embed/>
                  <p:pic>
                    <p:nvPicPr>
                      <p:cNvPr id="0" name="Picture 11"/>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257425" y="5243513"/>
                        <a:ext cx="754063" cy="455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Εκτίμηση σφάλματος της </a:t>
            </a:r>
            <a:r>
              <a:rPr lang="el-GR" dirty="0" err="1"/>
              <a:t>πολυωνυμικής</a:t>
            </a:r>
            <a:r>
              <a:rPr lang="el-GR" dirty="0"/>
              <a:t> παρεμβολής</a:t>
            </a:r>
          </a:p>
        </p:txBody>
      </p:sp>
      <p:sp>
        <p:nvSpPr>
          <p:cNvPr id="3" name="Content Placeholder 2"/>
          <p:cNvSpPr>
            <a:spLocks noGrp="1"/>
          </p:cNvSpPr>
          <p:nvPr>
            <p:ph idx="1"/>
          </p:nvPr>
        </p:nvSpPr>
        <p:spPr>
          <a:xfrm>
            <a:off x="457200" y="1420784"/>
            <a:ext cx="8229600" cy="4748400"/>
          </a:xfrm>
        </p:spPr>
        <p:txBody>
          <a:bodyPr>
            <a:normAutofit/>
          </a:bodyPr>
          <a:lstStyle/>
          <a:p>
            <a:pPr>
              <a:buNone/>
            </a:pPr>
            <a:r>
              <a:rPr lang="el-GR" sz="2200" b="1" dirty="0"/>
              <a:t>	Θεώρημα 6.2  </a:t>
            </a:r>
            <a:r>
              <a:rPr lang="el-GR" sz="2200" dirty="0"/>
              <a:t>Αν η συνάρτηση             έχει παραγώγους μέχρι τάξης και αυτές να είναι συνεχείς στο κλειστό διάστημα       που είναι το μικρότερο διάστημα που περιέχει τα σημεία παρεμβολής  	              και ένα τυχαίο σημείο      δηλαδή:</a:t>
            </a:r>
          </a:p>
          <a:p>
            <a:pPr>
              <a:buNone/>
            </a:pPr>
            <a:endParaRPr lang="el-GR" sz="2200" dirty="0"/>
          </a:p>
          <a:p>
            <a:pPr>
              <a:spcBef>
                <a:spcPts val="1800"/>
              </a:spcBef>
              <a:buNone/>
            </a:pPr>
            <a:r>
              <a:rPr lang="el-GR" sz="2200" dirty="0"/>
              <a:t>	Τότε για κάθε τέτοιο τυχαίο σημείο     υπάρχει ένα σημείο      στο διάστημα        έτσι ώστε για τη διόρθωση του πολυωνύμου παρεμβολής του </a:t>
            </a:r>
            <a:r>
              <a:rPr lang="en-US" sz="2200" dirty="0"/>
              <a:t>Lagrange </a:t>
            </a:r>
            <a:r>
              <a:rPr lang="el-GR" sz="2200" dirty="0"/>
              <a:t>             που ορίζεται από τα σημεία παρεμβολής                        και τις συναρτησιακές τιμές		          να ισχύει ότι:</a:t>
            </a:r>
          </a:p>
        </p:txBody>
      </p:sp>
      <p:graphicFrame>
        <p:nvGraphicFramePr>
          <p:cNvPr id="72706" name="Object 2"/>
          <p:cNvGraphicFramePr>
            <a:graphicFrameLocks noChangeAspect="1"/>
          </p:cNvGraphicFramePr>
          <p:nvPr/>
        </p:nvGraphicFramePr>
        <p:xfrm>
          <a:off x="4530733" y="1433664"/>
          <a:ext cx="661988" cy="455613"/>
        </p:xfrm>
        <a:graphic>
          <a:graphicData uri="http://schemas.openxmlformats.org/presentationml/2006/ole">
            <mc:AlternateContent xmlns:mc="http://schemas.openxmlformats.org/markup-compatibility/2006">
              <mc:Choice xmlns:v="urn:schemas-microsoft-com:vml" Requires="v">
                <p:oleObj name="Equation" r:id="rId2" imgW="368280" imgH="253800" progId="Equation.DSMT4">
                  <p:embed/>
                </p:oleObj>
              </mc:Choice>
              <mc:Fallback>
                <p:oleObj name="Equation" r:id="rId2" imgW="368280" imgH="2538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0733" y="1433664"/>
                        <a:ext cx="661988"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2707" name="Object 3"/>
          <p:cNvGraphicFramePr>
            <a:graphicFrameLocks noChangeAspect="1"/>
          </p:cNvGraphicFramePr>
          <p:nvPr/>
        </p:nvGraphicFramePr>
        <p:xfrm>
          <a:off x="7931196" y="1433664"/>
          <a:ext cx="777875" cy="457200"/>
        </p:xfrm>
        <a:graphic>
          <a:graphicData uri="http://schemas.openxmlformats.org/presentationml/2006/ole">
            <mc:AlternateContent xmlns:mc="http://schemas.openxmlformats.org/markup-compatibility/2006">
              <mc:Choice xmlns:v="urn:schemas-microsoft-com:vml" Requires="v">
                <p:oleObj name="Equation" r:id="rId4" imgW="431640" imgH="253800" progId="Equation.DSMT4">
                  <p:embed/>
                </p:oleObj>
              </mc:Choice>
              <mc:Fallback>
                <p:oleObj name="Equation" r:id="rId4" imgW="431640" imgH="2538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31196" y="1433664"/>
                        <a:ext cx="777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2709" name="Object 5"/>
          <p:cNvGraphicFramePr>
            <a:graphicFrameLocks noChangeAspect="1"/>
          </p:cNvGraphicFramePr>
          <p:nvPr/>
        </p:nvGraphicFramePr>
        <p:xfrm>
          <a:off x="7346988" y="1822428"/>
          <a:ext cx="273050" cy="273050"/>
        </p:xfrm>
        <a:graphic>
          <a:graphicData uri="http://schemas.openxmlformats.org/presentationml/2006/ole">
            <mc:AlternateContent xmlns:mc="http://schemas.openxmlformats.org/markup-compatibility/2006">
              <mc:Choice xmlns:v="urn:schemas-microsoft-com:vml" Requires="v">
                <p:oleObj name="Equation" r:id="rId6" imgW="152280" imgH="152280" progId="Equation.DSMT4">
                  <p:embed/>
                </p:oleObj>
              </mc:Choice>
              <mc:Fallback>
                <p:oleObj name="Equation" r:id="rId6" imgW="152280" imgH="152280" progId="Equation.DSMT4">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46988" y="1822428"/>
                        <a:ext cx="273050" cy="27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2710" name="Object 6"/>
          <p:cNvGraphicFramePr>
            <a:graphicFrameLocks noChangeAspect="1"/>
          </p:cNvGraphicFramePr>
          <p:nvPr>
            <p:extLst>
              <p:ext uri="{D42A27DB-BD31-4B8C-83A1-F6EECF244321}">
                <p14:modId xmlns:p14="http://schemas.microsoft.com/office/powerpoint/2010/main" val="379421424"/>
              </p:ext>
            </p:extLst>
          </p:nvPr>
        </p:nvGraphicFramePr>
        <p:xfrm>
          <a:off x="909945" y="2434860"/>
          <a:ext cx="1371600" cy="457200"/>
        </p:xfrm>
        <a:graphic>
          <a:graphicData uri="http://schemas.openxmlformats.org/presentationml/2006/ole">
            <mc:AlternateContent xmlns:mc="http://schemas.openxmlformats.org/markup-compatibility/2006">
              <mc:Choice xmlns:v="urn:schemas-microsoft-com:vml" Requires="v">
                <p:oleObj name="Equation" r:id="rId8" imgW="761760" imgH="253800" progId="Equation.DSMT4">
                  <p:embed/>
                </p:oleObj>
              </mc:Choice>
              <mc:Fallback>
                <p:oleObj name="Equation" r:id="rId8" imgW="761760" imgH="253800" progId="Equation.DSMT4">
                  <p:embed/>
                  <p:pic>
                    <p:nvPicPr>
                      <p:cNvPr id="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09945" y="2434860"/>
                        <a:ext cx="137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2712" name="Object 8"/>
          <p:cNvGraphicFramePr>
            <a:graphicFrameLocks noChangeAspect="1"/>
          </p:cNvGraphicFramePr>
          <p:nvPr/>
        </p:nvGraphicFramePr>
        <p:xfrm>
          <a:off x="2120900" y="2881305"/>
          <a:ext cx="4902200" cy="503237"/>
        </p:xfrm>
        <a:graphic>
          <a:graphicData uri="http://schemas.openxmlformats.org/presentationml/2006/ole">
            <mc:AlternateContent xmlns:mc="http://schemas.openxmlformats.org/markup-compatibility/2006">
              <mc:Choice xmlns:v="urn:schemas-microsoft-com:vml" Requires="v">
                <p:oleObj name="Equation" r:id="rId10" imgW="2717640" imgH="279360" progId="Equation.DSMT4">
                  <p:embed/>
                </p:oleObj>
              </mc:Choice>
              <mc:Fallback>
                <p:oleObj name="Equation" r:id="rId10" imgW="2717640" imgH="279360" progId="Equation.DSMT4">
                  <p:embed/>
                  <p:pic>
                    <p:nvPicPr>
                      <p:cNvPr id="0" name="Picture 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120900" y="2881305"/>
                        <a:ext cx="4902200" cy="50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2713" name="Object 9"/>
          <p:cNvGraphicFramePr>
            <a:graphicFrameLocks noChangeAspect="1"/>
          </p:cNvGraphicFramePr>
          <p:nvPr/>
        </p:nvGraphicFramePr>
        <p:xfrm>
          <a:off x="4962888" y="3514905"/>
          <a:ext cx="228600" cy="250825"/>
        </p:xfrm>
        <a:graphic>
          <a:graphicData uri="http://schemas.openxmlformats.org/presentationml/2006/ole">
            <mc:AlternateContent xmlns:mc="http://schemas.openxmlformats.org/markup-compatibility/2006">
              <mc:Choice xmlns:v="urn:schemas-microsoft-com:vml" Requires="v">
                <p:oleObj name="Equation" r:id="rId12" imgW="126720" imgH="139680" progId="Equation.DSMT4">
                  <p:embed/>
                </p:oleObj>
              </mc:Choice>
              <mc:Fallback>
                <p:oleObj name="Equation" r:id="rId12" imgW="126720" imgH="139680" progId="Equation.DSMT4">
                  <p:embed/>
                  <p:pic>
                    <p:nvPicPr>
                      <p:cNvPr id="0" name="Picture 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962888" y="3514905"/>
                        <a:ext cx="228600" cy="25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2714" name="Object 10"/>
          <p:cNvGraphicFramePr>
            <a:graphicFrameLocks noChangeAspect="1"/>
          </p:cNvGraphicFramePr>
          <p:nvPr/>
        </p:nvGraphicFramePr>
        <p:xfrm>
          <a:off x="7544201" y="3452634"/>
          <a:ext cx="230188" cy="369888"/>
        </p:xfrm>
        <a:graphic>
          <a:graphicData uri="http://schemas.openxmlformats.org/presentationml/2006/ole">
            <mc:AlternateContent xmlns:mc="http://schemas.openxmlformats.org/markup-compatibility/2006">
              <mc:Choice xmlns:v="urn:schemas-microsoft-com:vml" Requires="v">
                <p:oleObj name="Equation" r:id="rId14" imgW="126720" imgH="203040" progId="Equation.DSMT4">
                  <p:embed/>
                </p:oleObj>
              </mc:Choice>
              <mc:Fallback>
                <p:oleObj name="Equation" r:id="rId14" imgW="126720" imgH="203040" progId="Equation.DSMT4">
                  <p:embed/>
                  <p:pic>
                    <p:nvPicPr>
                      <p:cNvPr id="0" name="Picture 10"/>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544201" y="3452634"/>
                        <a:ext cx="230188"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2715" name="Object 11"/>
          <p:cNvGraphicFramePr>
            <a:graphicFrameLocks noChangeAspect="1"/>
          </p:cNvGraphicFramePr>
          <p:nvPr/>
        </p:nvGraphicFramePr>
        <p:xfrm>
          <a:off x="2118925" y="3804885"/>
          <a:ext cx="273050" cy="273050"/>
        </p:xfrm>
        <a:graphic>
          <a:graphicData uri="http://schemas.openxmlformats.org/presentationml/2006/ole">
            <mc:AlternateContent xmlns:mc="http://schemas.openxmlformats.org/markup-compatibility/2006">
              <mc:Choice xmlns:v="urn:schemas-microsoft-com:vml" Requires="v">
                <p:oleObj name="Equation" r:id="rId16" imgW="152280" imgH="152280" progId="Equation.DSMT4">
                  <p:embed/>
                </p:oleObj>
              </mc:Choice>
              <mc:Fallback>
                <p:oleObj name="Equation" r:id="rId16" imgW="152280" imgH="152280" progId="Equation.DSMT4">
                  <p:embed/>
                  <p:pic>
                    <p:nvPicPr>
                      <p:cNvPr id="0" name="Picture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18925" y="3804885"/>
                        <a:ext cx="273050" cy="27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2716" name="Object 12"/>
          <p:cNvGraphicFramePr>
            <a:graphicFrameLocks noChangeAspect="1"/>
          </p:cNvGraphicFramePr>
          <p:nvPr/>
        </p:nvGraphicFramePr>
        <p:xfrm>
          <a:off x="3971926" y="4064724"/>
          <a:ext cx="709613" cy="458788"/>
        </p:xfrm>
        <a:graphic>
          <a:graphicData uri="http://schemas.openxmlformats.org/presentationml/2006/ole">
            <mc:AlternateContent xmlns:mc="http://schemas.openxmlformats.org/markup-compatibility/2006">
              <mc:Choice xmlns:v="urn:schemas-microsoft-com:vml" Requires="v">
                <p:oleObj name="Equation" r:id="rId17" imgW="393480" imgH="253800" progId="Equation.DSMT4">
                  <p:embed/>
                </p:oleObj>
              </mc:Choice>
              <mc:Fallback>
                <p:oleObj name="Equation" r:id="rId17" imgW="393480" imgH="253800" progId="Equation.DSMT4">
                  <p:embed/>
                  <p:pic>
                    <p:nvPicPr>
                      <p:cNvPr id="0" name="Picture 12"/>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971926" y="4064724"/>
                        <a:ext cx="709613" cy="45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2717" name="Object 13"/>
          <p:cNvGraphicFramePr>
            <a:graphicFrameLocks noChangeAspect="1"/>
          </p:cNvGraphicFramePr>
          <p:nvPr/>
        </p:nvGraphicFramePr>
        <p:xfrm>
          <a:off x="2417733" y="4416975"/>
          <a:ext cx="1371600" cy="457200"/>
        </p:xfrm>
        <a:graphic>
          <a:graphicData uri="http://schemas.openxmlformats.org/presentationml/2006/ole">
            <mc:AlternateContent xmlns:mc="http://schemas.openxmlformats.org/markup-compatibility/2006">
              <mc:Choice xmlns:v="urn:schemas-microsoft-com:vml" Requires="v">
                <p:oleObj name="Equation" r:id="rId19" imgW="761760" imgH="253800" progId="Equation.DSMT4">
                  <p:embed/>
                </p:oleObj>
              </mc:Choice>
              <mc:Fallback>
                <p:oleObj name="Equation" r:id="rId19" imgW="761760" imgH="253800" progId="Equation.DSMT4">
                  <p:embed/>
                  <p:pic>
                    <p:nvPicPr>
                      <p:cNvPr id="0" name="Picture 1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17733" y="4416975"/>
                        <a:ext cx="137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2718" name="Object 14"/>
          <p:cNvGraphicFramePr>
            <a:graphicFrameLocks noChangeAspect="1"/>
          </p:cNvGraphicFramePr>
          <p:nvPr/>
        </p:nvGraphicFramePr>
        <p:xfrm>
          <a:off x="7054884" y="4416975"/>
          <a:ext cx="1323975" cy="457200"/>
        </p:xfrm>
        <a:graphic>
          <a:graphicData uri="http://schemas.openxmlformats.org/presentationml/2006/ole">
            <mc:AlternateContent xmlns:mc="http://schemas.openxmlformats.org/markup-compatibility/2006">
              <mc:Choice xmlns:v="urn:schemas-microsoft-com:vml" Requires="v">
                <p:oleObj name="Equation" r:id="rId20" imgW="736560" imgH="253800" progId="Equation.DSMT4">
                  <p:embed/>
                </p:oleObj>
              </mc:Choice>
              <mc:Fallback>
                <p:oleObj name="Equation" r:id="rId20" imgW="736560" imgH="253800" progId="Equation.DSMT4">
                  <p:embed/>
                  <p:pic>
                    <p:nvPicPr>
                      <p:cNvPr id="0" name="Picture 14"/>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7054884" y="4416975"/>
                        <a:ext cx="13239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2719" name="Object 15"/>
          <p:cNvGraphicFramePr>
            <a:graphicFrameLocks noChangeAspect="1"/>
          </p:cNvGraphicFramePr>
          <p:nvPr/>
        </p:nvGraphicFramePr>
        <p:xfrm>
          <a:off x="920700" y="4754223"/>
          <a:ext cx="1073150" cy="457200"/>
        </p:xfrm>
        <a:graphic>
          <a:graphicData uri="http://schemas.openxmlformats.org/presentationml/2006/ole">
            <mc:AlternateContent xmlns:mc="http://schemas.openxmlformats.org/markup-compatibility/2006">
              <mc:Choice xmlns:v="urn:schemas-microsoft-com:vml" Requires="v">
                <p:oleObj name="Equation" r:id="rId22" imgW="596880" imgH="253800" progId="Equation.DSMT4">
                  <p:embed/>
                </p:oleObj>
              </mc:Choice>
              <mc:Fallback>
                <p:oleObj name="Equation" r:id="rId22" imgW="596880" imgH="253800" progId="Equation.DSMT4">
                  <p:embed/>
                  <p:pic>
                    <p:nvPicPr>
                      <p:cNvPr id="0" name="Picture 15"/>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920700" y="4754223"/>
                        <a:ext cx="1073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2721" name="Object 17"/>
          <p:cNvGraphicFramePr>
            <a:graphicFrameLocks noChangeAspect="1"/>
          </p:cNvGraphicFramePr>
          <p:nvPr/>
        </p:nvGraphicFramePr>
        <p:xfrm>
          <a:off x="623888" y="5238787"/>
          <a:ext cx="7896225" cy="892175"/>
        </p:xfrm>
        <a:graphic>
          <a:graphicData uri="http://schemas.openxmlformats.org/presentationml/2006/ole">
            <mc:AlternateContent xmlns:mc="http://schemas.openxmlformats.org/markup-compatibility/2006">
              <mc:Choice xmlns:v="urn:schemas-microsoft-com:vml" Requires="v">
                <p:oleObj name="Equation" r:id="rId24" imgW="4381200" imgH="495000" progId="Equation.DSMT4">
                  <p:embed/>
                </p:oleObj>
              </mc:Choice>
              <mc:Fallback>
                <p:oleObj name="Equation" r:id="rId24" imgW="4381200" imgH="495000" progId="Equation.DSMT4">
                  <p:embed/>
                  <p:pic>
                    <p:nvPicPr>
                      <p:cNvPr id="0" name="Picture 17"/>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623888" y="5238787"/>
                        <a:ext cx="7896225" cy="892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 name="Object 6"/>
          <p:cNvGraphicFramePr>
            <a:graphicFrameLocks noChangeAspect="1"/>
          </p:cNvGraphicFramePr>
          <p:nvPr>
            <p:extLst>
              <p:ext uri="{D42A27DB-BD31-4B8C-83A1-F6EECF244321}">
                <p14:modId xmlns:p14="http://schemas.microsoft.com/office/powerpoint/2010/main" val="1510422524"/>
              </p:ext>
            </p:extLst>
          </p:nvPr>
        </p:nvGraphicFramePr>
        <p:xfrm>
          <a:off x="4887206" y="2520069"/>
          <a:ext cx="296862" cy="296863"/>
        </p:xfrm>
        <a:graphic>
          <a:graphicData uri="http://schemas.openxmlformats.org/presentationml/2006/ole">
            <mc:AlternateContent xmlns:mc="http://schemas.openxmlformats.org/markup-compatibility/2006">
              <mc:Choice xmlns:v="urn:schemas-microsoft-com:vml" Requires="v">
                <p:oleObj name="Equation" r:id="rId26" imgW="164880" imgH="164880" progId="Equation.DSMT4">
                  <p:embed/>
                </p:oleObj>
              </mc:Choice>
              <mc:Fallback>
                <p:oleObj name="Equation" r:id="rId26" imgW="164880" imgH="164880" progId="Equation.DSMT4">
                  <p:embed/>
                  <p:pic>
                    <p:nvPicPr>
                      <p:cNvPr id="72710" name="Object 6"/>
                      <p:cNvPicPr>
                        <a:picLocks noChangeAspect="1" noChangeArrowheads="1"/>
                      </p:cNvPicPr>
                      <p:nvPr/>
                    </p:nvPicPr>
                    <p:blipFill>
                      <a:blip r:embed="rId27"/>
                      <a:srcRect/>
                      <a:stretch>
                        <a:fillRect/>
                      </a:stretch>
                    </p:blipFill>
                    <p:spPr bwMode="auto">
                      <a:xfrm>
                        <a:off x="4887206" y="2520069"/>
                        <a:ext cx="296862" cy="296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Εκτίμηση σφάλματος της </a:t>
            </a:r>
            <a:r>
              <a:rPr lang="el-GR" dirty="0" err="1"/>
              <a:t>πολυωνυμικής</a:t>
            </a:r>
            <a:r>
              <a:rPr lang="el-GR" dirty="0"/>
              <a:t> παρεμβολής</a:t>
            </a:r>
          </a:p>
        </p:txBody>
      </p:sp>
      <p:sp>
        <p:nvSpPr>
          <p:cNvPr id="3" name="Content Placeholder 2"/>
          <p:cNvSpPr>
            <a:spLocks noGrp="1"/>
          </p:cNvSpPr>
          <p:nvPr>
            <p:ph idx="1"/>
          </p:nvPr>
        </p:nvSpPr>
        <p:spPr/>
        <p:txBody>
          <a:bodyPr>
            <a:normAutofit/>
          </a:bodyPr>
          <a:lstStyle/>
          <a:p>
            <a:pPr>
              <a:buNone/>
            </a:pPr>
            <a:r>
              <a:rPr lang="el-GR" sz="2200" b="1" dirty="0"/>
              <a:t>	Παρατήρηση</a:t>
            </a:r>
            <a:r>
              <a:rPr lang="el-GR" sz="2200" dirty="0"/>
              <a:t>  </a:t>
            </a:r>
          </a:p>
          <a:p>
            <a:pPr>
              <a:buNone/>
            </a:pPr>
            <a:r>
              <a:rPr lang="el-GR" sz="2200" dirty="0"/>
              <a:t>	Έστω ένα πολυώνυμο παρεμβολής               το πολύ βαθμού        που ικανοποιεί τις συνθήκες ταύτισης με τις αντίστοιχες τιμές της συνάρτησης                     στα              σημεία παρεμβολής     </a:t>
            </a:r>
            <a:r>
              <a:rPr lang="el-GR" sz="2200" dirty="0">
                <a:solidFill>
                  <a:schemeClr val="bg1"/>
                </a:solidFill>
              </a:rPr>
              <a:t>.</a:t>
            </a:r>
            <a:r>
              <a:rPr lang="el-GR" sz="2200" dirty="0"/>
              <a:t>	 </a:t>
            </a:r>
          </a:p>
          <a:p>
            <a:pPr>
              <a:spcBef>
                <a:spcPts val="2400"/>
              </a:spcBef>
              <a:buNone/>
            </a:pPr>
            <a:r>
              <a:rPr lang="el-GR" sz="2200" dirty="0"/>
              <a:t>	Τότε με βάση το θεώρημα του μονοσήμαντου πολυωνύμου παρεμβολής (Θεώρημα 6.1) η διόρθωση που δόθηκε παραπάνω για το πολυώνυμο παρεμβολής              του </a:t>
            </a:r>
            <a:r>
              <a:rPr lang="en-US" sz="2200" dirty="0"/>
              <a:t>Lagrange </a:t>
            </a:r>
            <a:r>
              <a:rPr lang="el-GR" sz="2200" dirty="0"/>
              <a:t>ισχύει και για το πολυώνυμο</a:t>
            </a:r>
          </a:p>
        </p:txBody>
      </p:sp>
      <p:graphicFrame>
        <p:nvGraphicFramePr>
          <p:cNvPr id="73730" name="Object 2"/>
          <p:cNvGraphicFramePr>
            <a:graphicFrameLocks noChangeAspect="1"/>
          </p:cNvGraphicFramePr>
          <p:nvPr/>
        </p:nvGraphicFramePr>
        <p:xfrm>
          <a:off x="4975767" y="1836185"/>
          <a:ext cx="755650" cy="458788"/>
        </p:xfrm>
        <a:graphic>
          <a:graphicData uri="http://schemas.openxmlformats.org/presentationml/2006/ole">
            <mc:AlternateContent xmlns:mc="http://schemas.openxmlformats.org/markup-compatibility/2006">
              <mc:Choice xmlns:v="urn:schemas-microsoft-com:vml" Requires="v">
                <p:oleObj name="Equation" r:id="rId2" imgW="419040" imgH="253800" progId="Equation.DSMT4">
                  <p:embed/>
                </p:oleObj>
              </mc:Choice>
              <mc:Fallback>
                <p:oleObj name="Equation" r:id="rId2" imgW="419040" imgH="2538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5767" y="1836185"/>
                        <a:ext cx="755650" cy="45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3731" name="Object 3"/>
          <p:cNvGraphicFramePr>
            <a:graphicFrameLocks noChangeAspect="1"/>
          </p:cNvGraphicFramePr>
          <p:nvPr/>
        </p:nvGraphicFramePr>
        <p:xfrm>
          <a:off x="2379096" y="2516175"/>
          <a:ext cx="1212850" cy="457200"/>
        </p:xfrm>
        <a:graphic>
          <a:graphicData uri="http://schemas.openxmlformats.org/presentationml/2006/ole">
            <mc:AlternateContent xmlns:mc="http://schemas.openxmlformats.org/markup-compatibility/2006">
              <mc:Choice xmlns:v="urn:schemas-microsoft-com:vml" Requires="v">
                <p:oleObj name="Equation" r:id="rId4" imgW="672840" imgH="253800" progId="Equation.DSMT4">
                  <p:embed/>
                </p:oleObj>
              </mc:Choice>
              <mc:Fallback>
                <p:oleObj name="Equation" r:id="rId4" imgW="672840" imgH="2538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79096" y="2516175"/>
                        <a:ext cx="12128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3732" name="Object 4"/>
          <p:cNvGraphicFramePr>
            <a:graphicFrameLocks noChangeAspect="1"/>
          </p:cNvGraphicFramePr>
          <p:nvPr/>
        </p:nvGraphicFramePr>
        <p:xfrm>
          <a:off x="4101232" y="2492541"/>
          <a:ext cx="777875" cy="457200"/>
        </p:xfrm>
        <a:graphic>
          <a:graphicData uri="http://schemas.openxmlformats.org/presentationml/2006/ole">
            <mc:AlternateContent xmlns:mc="http://schemas.openxmlformats.org/markup-compatibility/2006">
              <mc:Choice xmlns:v="urn:schemas-microsoft-com:vml" Requires="v">
                <p:oleObj name="Equation" r:id="rId6" imgW="431640" imgH="253800" progId="Equation.DSMT4">
                  <p:embed/>
                </p:oleObj>
              </mc:Choice>
              <mc:Fallback>
                <p:oleObj name="Equation" r:id="rId6" imgW="431640" imgH="25380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01232" y="2492541"/>
                        <a:ext cx="777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3733" name="Object 5"/>
          <p:cNvGraphicFramePr>
            <a:graphicFrameLocks noChangeAspect="1"/>
          </p:cNvGraphicFramePr>
          <p:nvPr/>
        </p:nvGraphicFramePr>
        <p:xfrm>
          <a:off x="7308729" y="2505420"/>
          <a:ext cx="1485900" cy="457200"/>
        </p:xfrm>
        <a:graphic>
          <a:graphicData uri="http://schemas.openxmlformats.org/presentationml/2006/ole">
            <mc:AlternateContent xmlns:mc="http://schemas.openxmlformats.org/markup-compatibility/2006">
              <mc:Choice xmlns:v="urn:schemas-microsoft-com:vml" Requires="v">
                <p:oleObj name="Equation" r:id="rId8" imgW="825480" imgH="253800" progId="Equation.DSMT4">
                  <p:embed/>
                </p:oleObj>
              </mc:Choice>
              <mc:Fallback>
                <p:oleObj name="Equation" r:id="rId8" imgW="825480" imgH="253800" progId="Equation.DSMT4">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308729" y="2505420"/>
                        <a:ext cx="14859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3734" name="Object 6"/>
          <p:cNvGraphicFramePr>
            <a:graphicFrameLocks noChangeAspect="1"/>
          </p:cNvGraphicFramePr>
          <p:nvPr/>
        </p:nvGraphicFramePr>
        <p:xfrm>
          <a:off x="4535487" y="3807009"/>
          <a:ext cx="709613" cy="458788"/>
        </p:xfrm>
        <a:graphic>
          <a:graphicData uri="http://schemas.openxmlformats.org/presentationml/2006/ole">
            <mc:AlternateContent xmlns:mc="http://schemas.openxmlformats.org/markup-compatibility/2006">
              <mc:Choice xmlns:v="urn:schemas-microsoft-com:vml" Requires="v">
                <p:oleObj name="Equation" r:id="rId10" imgW="393480" imgH="253800" progId="Equation.DSMT4">
                  <p:embed/>
                </p:oleObj>
              </mc:Choice>
              <mc:Fallback>
                <p:oleObj name="Equation" r:id="rId10" imgW="393480" imgH="253800" progId="Equation.DSMT4">
                  <p:embed/>
                  <p:pic>
                    <p:nvPicPr>
                      <p:cNvPr id="0"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535487" y="3807009"/>
                        <a:ext cx="709613" cy="45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3735" name="Object 7"/>
          <p:cNvGraphicFramePr>
            <a:graphicFrameLocks noChangeAspect="1"/>
          </p:cNvGraphicFramePr>
          <p:nvPr/>
        </p:nvGraphicFramePr>
        <p:xfrm>
          <a:off x="2636811" y="4148505"/>
          <a:ext cx="846138" cy="457200"/>
        </p:xfrm>
        <a:graphic>
          <a:graphicData uri="http://schemas.openxmlformats.org/presentationml/2006/ole">
            <mc:AlternateContent xmlns:mc="http://schemas.openxmlformats.org/markup-compatibility/2006">
              <mc:Choice xmlns:v="urn:schemas-microsoft-com:vml" Requires="v">
                <p:oleObj name="Equation" r:id="rId12" imgW="469800" imgH="253800" progId="Equation.DSMT4">
                  <p:embed/>
                </p:oleObj>
              </mc:Choice>
              <mc:Fallback>
                <p:oleObj name="Equation" r:id="rId12" imgW="469800" imgH="253800" progId="Equation.DSMT4">
                  <p:embed/>
                  <p:pic>
                    <p:nvPicPr>
                      <p:cNvPr id="0" name="Picture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636811" y="4148505"/>
                        <a:ext cx="8461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3736" name="Object 8"/>
          <p:cNvGraphicFramePr>
            <a:graphicFrameLocks noChangeAspect="1"/>
          </p:cNvGraphicFramePr>
          <p:nvPr/>
        </p:nvGraphicFramePr>
        <p:xfrm>
          <a:off x="7748631" y="1934091"/>
          <a:ext cx="230188" cy="252413"/>
        </p:xfrm>
        <a:graphic>
          <a:graphicData uri="http://schemas.openxmlformats.org/presentationml/2006/ole">
            <mc:AlternateContent xmlns:mc="http://schemas.openxmlformats.org/markup-compatibility/2006">
              <mc:Choice xmlns:v="urn:schemas-microsoft-com:vml" Requires="v">
                <p:oleObj name="Equation" r:id="rId14" imgW="126720" imgH="139680" progId="Equation.DSMT4">
                  <p:embed/>
                </p:oleObj>
              </mc:Choice>
              <mc:Fallback>
                <p:oleObj name="Equation" r:id="rId14" imgW="126720" imgH="139680" progId="Equation.DSMT4">
                  <p:embed/>
                  <p:pic>
                    <p:nvPicPr>
                      <p:cNvPr id="0" name="Picture 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748631" y="1934091"/>
                        <a:ext cx="230188" cy="252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Εκτίμηση σφάλματος της </a:t>
            </a:r>
            <a:r>
              <a:rPr lang="el-GR" dirty="0" err="1"/>
              <a:t>πολυωνυμικής</a:t>
            </a:r>
            <a:r>
              <a:rPr lang="el-GR" dirty="0"/>
              <a:t> παρεμβολής</a:t>
            </a:r>
          </a:p>
        </p:txBody>
      </p:sp>
      <p:sp>
        <p:nvSpPr>
          <p:cNvPr id="3" name="Content Placeholder 2"/>
          <p:cNvSpPr>
            <a:spLocks noGrp="1"/>
          </p:cNvSpPr>
          <p:nvPr>
            <p:ph idx="1"/>
          </p:nvPr>
        </p:nvSpPr>
        <p:spPr>
          <a:xfrm>
            <a:off x="457200" y="1420784"/>
            <a:ext cx="8229600" cy="4748400"/>
          </a:xfrm>
        </p:spPr>
        <p:txBody>
          <a:bodyPr>
            <a:normAutofit/>
          </a:bodyPr>
          <a:lstStyle/>
          <a:p>
            <a:pPr>
              <a:buNone/>
            </a:pPr>
            <a:r>
              <a:rPr lang="el-GR" sz="2200" dirty="0"/>
              <a:t>	</a:t>
            </a:r>
            <a:r>
              <a:rPr lang="el-GR" sz="2200" b="1" dirty="0"/>
              <a:t>Θεώρημα 6.3  </a:t>
            </a:r>
            <a:r>
              <a:rPr lang="el-GR" sz="2200" dirty="0"/>
              <a:t>Αν οι υποθέσεις για τη συνάρτηση            και του διαστήματος       του Θεωρήματος 6.2 ισχύουν, και αν      είναι ένα τυχαίο σημείο που προσδιορίζει το διάστημα       και είναι διαφορετικό από τα σημεία παρεμβολής                          τότε για τη διόρθωση του πολυωνύμου παρεμβολής του </a:t>
            </a:r>
            <a:r>
              <a:rPr lang="en-US" sz="2200" dirty="0"/>
              <a:t>Lagrange </a:t>
            </a:r>
            <a:r>
              <a:rPr lang="el-GR" sz="2200" dirty="0"/>
              <a:t>            που ορίζεται από τα σημεία παρεμβολής                         και τις συναρτησιακές τιμές                                              ισχύει ότι:</a:t>
            </a:r>
          </a:p>
          <a:p>
            <a:endParaRPr lang="el-GR" sz="2200" dirty="0"/>
          </a:p>
          <a:p>
            <a:endParaRPr lang="el-GR" sz="2200" dirty="0"/>
          </a:p>
          <a:p>
            <a:pPr>
              <a:spcBef>
                <a:spcPts val="1800"/>
              </a:spcBef>
              <a:buNone/>
            </a:pPr>
            <a:r>
              <a:rPr lang="el-GR" sz="2200" dirty="0"/>
              <a:t>	όπου </a:t>
            </a:r>
          </a:p>
        </p:txBody>
      </p:sp>
      <p:graphicFrame>
        <p:nvGraphicFramePr>
          <p:cNvPr id="74754" name="Object 2"/>
          <p:cNvGraphicFramePr>
            <a:graphicFrameLocks noChangeAspect="1"/>
          </p:cNvGraphicFramePr>
          <p:nvPr/>
        </p:nvGraphicFramePr>
        <p:xfrm>
          <a:off x="6580215" y="1433664"/>
          <a:ext cx="661988" cy="455613"/>
        </p:xfrm>
        <a:graphic>
          <a:graphicData uri="http://schemas.openxmlformats.org/presentationml/2006/ole">
            <mc:AlternateContent xmlns:mc="http://schemas.openxmlformats.org/markup-compatibility/2006">
              <mc:Choice xmlns:v="urn:schemas-microsoft-com:vml" Requires="v">
                <p:oleObj name="Equation" r:id="rId2" imgW="368280" imgH="253800" progId="Equation.DSMT4">
                  <p:embed/>
                </p:oleObj>
              </mc:Choice>
              <mc:Fallback>
                <p:oleObj name="Equation" r:id="rId2" imgW="368280" imgH="2538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0215" y="1433664"/>
                        <a:ext cx="661988"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4755" name="Object 3"/>
          <p:cNvGraphicFramePr>
            <a:graphicFrameLocks noChangeAspect="1"/>
          </p:cNvGraphicFramePr>
          <p:nvPr/>
        </p:nvGraphicFramePr>
        <p:xfrm>
          <a:off x="2454246" y="1833183"/>
          <a:ext cx="273050" cy="273050"/>
        </p:xfrm>
        <a:graphic>
          <a:graphicData uri="http://schemas.openxmlformats.org/presentationml/2006/ole">
            <mc:AlternateContent xmlns:mc="http://schemas.openxmlformats.org/markup-compatibility/2006">
              <mc:Choice xmlns:v="urn:schemas-microsoft-com:vml" Requires="v">
                <p:oleObj name="Equation" r:id="rId4" imgW="152280" imgH="152280" progId="Equation.DSMT4">
                  <p:embed/>
                </p:oleObj>
              </mc:Choice>
              <mc:Fallback>
                <p:oleObj name="Equation" r:id="rId4" imgW="152280" imgH="15228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54246" y="1833183"/>
                        <a:ext cx="273050" cy="27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4756" name="Object 4"/>
          <p:cNvGraphicFramePr>
            <a:graphicFrameLocks noChangeAspect="1"/>
          </p:cNvGraphicFramePr>
          <p:nvPr/>
        </p:nvGraphicFramePr>
        <p:xfrm>
          <a:off x="7067763" y="1871820"/>
          <a:ext cx="230188" cy="252413"/>
        </p:xfrm>
        <a:graphic>
          <a:graphicData uri="http://schemas.openxmlformats.org/presentationml/2006/ole">
            <mc:AlternateContent xmlns:mc="http://schemas.openxmlformats.org/markup-compatibility/2006">
              <mc:Choice xmlns:v="urn:schemas-microsoft-com:vml" Requires="v">
                <p:oleObj name="Equation" r:id="rId6" imgW="126720" imgH="139680" progId="Equation.DSMT4">
                  <p:embed/>
                </p:oleObj>
              </mc:Choice>
              <mc:Fallback>
                <p:oleObj name="Equation" r:id="rId6" imgW="126720" imgH="13968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67763" y="1871820"/>
                        <a:ext cx="230188" cy="252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4757" name="Object 5"/>
          <p:cNvGraphicFramePr>
            <a:graphicFrameLocks noChangeAspect="1"/>
          </p:cNvGraphicFramePr>
          <p:nvPr/>
        </p:nvGraphicFramePr>
        <p:xfrm>
          <a:off x="6161113" y="2166048"/>
          <a:ext cx="273050" cy="273050"/>
        </p:xfrm>
        <a:graphic>
          <a:graphicData uri="http://schemas.openxmlformats.org/presentationml/2006/ole">
            <mc:AlternateContent xmlns:mc="http://schemas.openxmlformats.org/markup-compatibility/2006">
              <mc:Choice xmlns:v="urn:schemas-microsoft-com:vml" Requires="v">
                <p:oleObj name="Equation" r:id="rId8" imgW="152280" imgH="152280" progId="Equation.DSMT4">
                  <p:embed/>
                </p:oleObj>
              </mc:Choice>
              <mc:Fallback>
                <p:oleObj name="Equation" r:id="rId8" imgW="152280" imgH="152280" progId="Equation.DSMT4">
                  <p:embed/>
                  <p:pic>
                    <p:nvPicPr>
                      <p:cNvPr id="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61113" y="2166048"/>
                        <a:ext cx="273050" cy="27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4758" name="Object 6"/>
          <p:cNvGraphicFramePr>
            <a:graphicFrameLocks noChangeAspect="1"/>
          </p:cNvGraphicFramePr>
          <p:nvPr/>
        </p:nvGraphicFramePr>
        <p:xfrm>
          <a:off x="5630877" y="2434518"/>
          <a:ext cx="1485900" cy="457200"/>
        </p:xfrm>
        <a:graphic>
          <a:graphicData uri="http://schemas.openxmlformats.org/presentationml/2006/ole">
            <mc:AlternateContent xmlns:mc="http://schemas.openxmlformats.org/markup-compatibility/2006">
              <mc:Choice xmlns:v="urn:schemas-microsoft-com:vml" Requires="v">
                <p:oleObj name="Equation" r:id="rId9" imgW="825480" imgH="253800" progId="Equation.DSMT4">
                  <p:embed/>
                </p:oleObj>
              </mc:Choice>
              <mc:Fallback>
                <p:oleObj name="Equation" r:id="rId9" imgW="825480" imgH="25380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630877" y="2434518"/>
                        <a:ext cx="14859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4759" name="Object 7"/>
          <p:cNvGraphicFramePr>
            <a:graphicFrameLocks noChangeAspect="1"/>
          </p:cNvGraphicFramePr>
          <p:nvPr/>
        </p:nvGraphicFramePr>
        <p:xfrm>
          <a:off x="7208704" y="2765259"/>
          <a:ext cx="709613" cy="458788"/>
        </p:xfrm>
        <a:graphic>
          <a:graphicData uri="http://schemas.openxmlformats.org/presentationml/2006/ole">
            <mc:AlternateContent xmlns:mc="http://schemas.openxmlformats.org/markup-compatibility/2006">
              <mc:Choice xmlns:v="urn:schemas-microsoft-com:vml" Requires="v">
                <p:oleObj name="Equation" r:id="rId11" imgW="393480" imgH="253800" progId="Equation.DSMT4">
                  <p:embed/>
                </p:oleObj>
              </mc:Choice>
              <mc:Fallback>
                <p:oleObj name="Equation" r:id="rId11" imgW="393480" imgH="253800" progId="Equation.DSMT4">
                  <p:embed/>
                  <p:pic>
                    <p:nvPicPr>
                      <p:cNvPr id="0"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208704" y="2765259"/>
                        <a:ext cx="709613" cy="45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4760" name="Object 8"/>
          <p:cNvGraphicFramePr>
            <a:graphicFrameLocks noChangeAspect="1"/>
          </p:cNvGraphicFramePr>
          <p:nvPr/>
        </p:nvGraphicFramePr>
        <p:xfrm>
          <a:off x="5130450" y="3102507"/>
          <a:ext cx="1417637" cy="457200"/>
        </p:xfrm>
        <a:graphic>
          <a:graphicData uri="http://schemas.openxmlformats.org/presentationml/2006/ole">
            <mc:AlternateContent xmlns:mc="http://schemas.openxmlformats.org/markup-compatibility/2006">
              <mc:Choice xmlns:v="urn:schemas-microsoft-com:vml" Requires="v">
                <p:oleObj name="Equation" r:id="rId13" imgW="787320" imgH="253800" progId="Equation.DSMT4">
                  <p:embed/>
                </p:oleObj>
              </mc:Choice>
              <mc:Fallback>
                <p:oleObj name="Equation" r:id="rId13" imgW="787320" imgH="253800" progId="Equation.DSMT4">
                  <p:embed/>
                  <p:pic>
                    <p:nvPicPr>
                      <p:cNvPr id="0" name="Picture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130450" y="3102507"/>
                        <a:ext cx="14176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4761" name="Object 9"/>
          <p:cNvGraphicFramePr>
            <a:graphicFrameLocks noChangeAspect="1"/>
          </p:cNvGraphicFramePr>
          <p:nvPr/>
        </p:nvGraphicFramePr>
        <p:xfrm>
          <a:off x="3330558" y="3454758"/>
          <a:ext cx="2789238" cy="457200"/>
        </p:xfrm>
        <a:graphic>
          <a:graphicData uri="http://schemas.openxmlformats.org/presentationml/2006/ole">
            <mc:AlternateContent xmlns:mc="http://schemas.openxmlformats.org/markup-compatibility/2006">
              <mc:Choice xmlns:v="urn:schemas-microsoft-com:vml" Requires="v">
                <p:oleObj name="Equation" r:id="rId15" imgW="1549080" imgH="253800" progId="Equation.DSMT4">
                  <p:embed/>
                </p:oleObj>
              </mc:Choice>
              <mc:Fallback>
                <p:oleObj name="Equation" r:id="rId15" imgW="1549080" imgH="253800" progId="Equation.DSMT4">
                  <p:embed/>
                  <p:pic>
                    <p:nvPicPr>
                      <p:cNvPr id="0" name="Picture 9"/>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330558" y="3454758"/>
                        <a:ext cx="27892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4762" name="Object 10"/>
          <p:cNvGraphicFramePr>
            <a:graphicFrameLocks noChangeAspect="1"/>
          </p:cNvGraphicFramePr>
          <p:nvPr/>
        </p:nvGraphicFramePr>
        <p:xfrm>
          <a:off x="2349500" y="4086234"/>
          <a:ext cx="4445000" cy="504825"/>
        </p:xfrm>
        <a:graphic>
          <a:graphicData uri="http://schemas.openxmlformats.org/presentationml/2006/ole">
            <mc:AlternateContent xmlns:mc="http://schemas.openxmlformats.org/markup-compatibility/2006">
              <mc:Choice xmlns:v="urn:schemas-microsoft-com:vml" Requires="v">
                <p:oleObj name="Equation" r:id="rId17" imgW="2463480" imgH="279360" progId="Equation.DSMT4">
                  <p:embed/>
                </p:oleObj>
              </mc:Choice>
              <mc:Fallback>
                <p:oleObj name="Equation" r:id="rId17" imgW="2463480" imgH="279360" progId="Equation.DSMT4">
                  <p:embed/>
                  <p:pic>
                    <p:nvPicPr>
                      <p:cNvPr id="0" name="Picture 10"/>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349500" y="4086234"/>
                        <a:ext cx="4445000" cy="50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4763" name="Object 11"/>
          <p:cNvGraphicFramePr>
            <a:graphicFrameLocks noChangeAspect="1"/>
          </p:cNvGraphicFramePr>
          <p:nvPr/>
        </p:nvGraphicFramePr>
        <p:xfrm>
          <a:off x="1555760" y="4816494"/>
          <a:ext cx="3746500" cy="457200"/>
        </p:xfrm>
        <a:graphic>
          <a:graphicData uri="http://schemas.openxmlformats.org/presentationml/2006/ole">
            <mc:AlternateContent xmlns:mc="http://schemas.openxmlformats.org/markup-compatibility/2006">
              <mc:Choice xmlns:v="urn:schemas-microsoft-com:vml" Requires="v">
                <p:oleObj name="Equation" r:id="rId19" imgW="2082600" imgH="253800" progId="Equation.DSMT4">
                  <p:embed/>
                </p:oleObj>
              </mc:Choice>
              <mc:Fallback>
                <p:oleObj name="Equation" r:id="rId19" imgW="2082600" imgH="253800" progId="Equation.DSMT4">
                  <p:embed/>
                  <p:pic>
                    <p:nvPicPr>
                      <p:cNvPr id="0" name="Picture 11"/>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555760" y="4816494"/>
                        <a:ext cx="37465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Εκτίμηση σφάλματος της </a:t>
            </a:r>
            <a:r>
              <a:rPr lang="el-GR" dirty="0" err="1"/>
              <a:t>πολυωνυμικής</a:t>
            </a:r>
            <a:r>
              <a:rPr lang="el-GR" dirty="0"/>
              <a:t> παρεμβολής</a:t>
            </a:r>
          </a:p>
        </p:txBody>
      </p:sp>
      <p:sp>
        <p:nvSpPr>
          <p:cNvPr id="3" name="Content Placeholder 2"/>
          <p:cNvSpPr>
            <a:spLocks noGrp="1"/>
          </p:cNvSpPr>
          <p:nvPr>
            <p:ph idx="1"/>
          </p:nvPr>
        </p:nvSpPr>
        <p:spPr>
          <a:xfrm>
            <a:off x="457200" y="1420784"/>
            <a:ext cx="8229600" cy="4748400"/>
          </a:xfrm>
        </p:spPr>
        <p:txBody>
          <a:bodyPr>
            <a:normAutofit/>
          </a:bodyPr>
          <a:lstStyle/>
          <a:p>
            <a:r>
              <a:rPr lang="el-GR" sz="2200" dirty="0"/>
              <a:t>Στη συνέχεια δίνουμε ένα πόρισμα το οποίο συνδέει τις διαιρεμένες διαφορές με τις παραγώγους.</a:t>
            </a:r>
          </a:p>
          <a:p>
            <a:r>
              <a:rPr lang="el-GR" sz="2200" b="1" dirty="0"/>
              <a:t>Πόρισμα 6.2  </a:t>
            </a:r>
            <a:r>
              <a:rPr lang="el-GR" sz="2200" dirty="0"/>
              <a:t>Αν οι υποθέσεις για τη συνάρτηση            και του διαστήματος       του Θεωρήματος 6.2 ισχύουν, τότε για κάθε τυχαίο σημείο      που προσδιορίζει το διάστημα       και είναι διαφορετικό από τα σημεία παρεμβολής                          υπάρχει ένα σημείο      στο διάστημα       έτσι ώστε:</a:t>
            </a:r>
          </a:p>
          <a:p>
            <a:pPr>
              <a:buNone/>
            </a:pPr>
            <a:endParaRPr lang="el-GR" sz="2200" dirty="0"/>
          </a:p>
        </p:txBody>
      </p:sp>
      <p:graphicFrame>
        <p:nvGraphicFramePr>
          <p:cNvPr id="75778" name="Object 2"/>
          <p:cNvGraphicFramePr>
            <a:graphicFrameLocks noChangeAspect="1"/>
          </p:cNvGraphicFramePr>
          <p:nvPr/>
        </p:nvGraphicFramePr>
        <p:xfrm>
          <a:off x="6468046" y="2176803"/>
          <a:ext cx="661988" cy="455613"/>
        </p:xfrm>
        <a:graphic>
          <a:graphicData uri="http://schemas.openxmlformats.org/presentationml/2006/ole">
            <mc:AlternateContent xmlns:mc="http://schemas.openxmlformats.org/markup-compatibility/2006">
              <mc:Choice xmlns:v="urn:schemas-microsoft-com:vml" Requires="v">
                <p:oleObj name="Equation" r:id="rId2" imgW="368280" imgH="253800" progId="Equation.DSMT4">
                  <p:embed/>
                </p:oleObj>
              </mc:Choice>
              <mc:Fallback>
                <p:oleObj name="Equation" r:id="rId2" imgW="368280" imgH="2538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8046" y="2176803"/>
                        <a:ext cx="661988"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5779" name="Object 3"/>
          <p:cNvGraphicFramePr>
            <a:graphicFrameLocks noChangeAspect="1"/>
          </p:cNvGraphicFramePr>
          <p:nvPr/>
        </p:nvGraphicFramePr>
        <p:xfrm>
          <a:off x="2490759" y="2578446"/>
          <a:ext cx="273050" cy="273050"/>
        </p:xfrm>
        <a:graphic>
          <a:graphicData uri="http://schemas.openxmlformats.org/presentationml/2006/ole">
            <mc:AlternateContent xmlns:mc="http://schemas.openxmlformats.org/markup-compatibility/2006">
              <mc:Choice xmlns:v="urn:schemas-microsoft-com:vml" Requires="v">
                <p:oleObj name="Equation" r:id="rId4" imgW="152280" imgH="152280" progId="Equation.DSMT4">
                  <p:embed/>
                </p:oleObj>
              </mc:Choice>
              <mc:Fallback>
                <p:oleObj name="Equation" r:id="rId4" imgW="152280" imgH="15228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90759" y="2578446"/>
                        <a:ext cx="273050" cy="27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5780" name="Object 4"/>
          <p:cNvGraphicFramePr>
            <a:graphicFrameLocks noChangeAspect="1"/>
          </p:cNvGraphicFramePr>
          <p:nvPr/>
        </p:nvGraphicFramePr>
        <p:xfrm>
          <a:off x="2589188" y="2956455"/>
          <a:ext cx="230188" cy="252413"/>
        </p:xfrm>
        <a:graphic>
          <a:graphicData uri="http://schemas.openxmlformats.org/presentationml/2006/ole">
            <mc:AlternateContent xmlns:mc="http://schemas.openxmlformats.org/markup-compatibility/2006">
              <mc:Choice xmlns:v="urn:schemas-microsoft-com:vml" Requires="v">
                <p:oleObj name="Equation" r:id="rId6" imgW="126720" imgH="139680" progId="Equation.DSMT4">
                  <p:embed/>
                </p:oleObj>
              </mc:Choice>
              <mc:Fallback>
                <p:oleObj name="Equation" r:id="rId6" imgW="126720" imgH="13968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89188" y="2956455"/>
                        <a:ext cx="230188" cy="252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5781" name="Object 5"/>
          <p:cNvGraphicFramePr>
            <a:graphicFrameLocks noChangeAspect="1"/>
          </p:cNvGraphicFramePr>
          <p:nvPr/>
        </p:nvGraphicFramePr>
        <p:xfrm>
          <a:off x="6470676" y="2907063"/>
          <a:ext cx="273050" cy="273050"/>
        </p:xfrm>
        <a:graphic>
          <a:graphicData uri="http://schemas.openxmlformats.org/presentationml/2006/ole">
            <mc:AlternateContent xmlns:mc="http://schemas.openxmlformats.org/markup-compatibility/2006">
              <mc:Choice xmlns:v="urn:schemas-microsoft-com:vml" Requires="v">
                <p:oleObj name="Equation" r:id="rId8" imgW="152280" imgH="152280" progId="Equation.DSMT4">
                  <p:embed/>
                </p:oleObj>
              </mc:Choice>
              <mc:Fallback>
                <p:oleObj name="Equation" r:id="rId8" imgW="152280" imgH="152280" progId="Equation.DSMT4">
                  <p:embed/>
                  <p:pic>
                    <p:nvPicPr>
                      <p:cNvPr id="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70676" y="2907063"/>
                        <a:ext cx="273050" cy="27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5782" name="Object 6"/>
          <p:cNvGraphicFramePr>
            <a:graphicFrameLocks noChangeAspect="1"/>
          </p:cNvGraphicFramePr>
          <p:nvPr/>
        </p:nvGraphicFramePr>
        <p:xfrm>
          <a:off x="5630877" y="3186288"/>
          <a:ext cx="1485900" cy="457200"/>
        </p:xfrm>
        <a:graphic>
          <a:graphicData uri="http://schemas.openxmlformats.org/presentationml/2006/ole">
            <mc:AlternateContent xmlns:mc="http://schemas.openxmlformats.org/markup-compatibility/2006">
              <mc:Choice xmlns:v="urn:schemas-microsoft-com:vml" Requires="v">
                <p:oleObj name="Equation" r:id="rId9" imgW="825480" imgH="253800" progId="Equation.DSMT4">
                  <p:embed/>
                </p:oleObj>
              </mc:Choice>
              <mc:Fallback>
                <p:oleObj name="Equation" r:id="rId9" imgW="825480" imgH="25380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630877" y="3186288"/>
                        <a:ext cx="14859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5783" name="Object 7"/>
          <p:cNvGraphicFramePr>
            <a:graphicFrameLocks noChangeAspect="1"/>
          </p:cNvGraphicFramePr>
          <p:nvPr/>
        </p:nvGraphicFramePr>
        <p:xfrm>
          <a:off x="1785902" y="3564297"/>
          <a:ext cx="230188" cy="369888"/>
        </p:xfrm>
        <a:graphic>
          <a:graphicData uri="http://schemas.openxmlformats.org/presentationml/2006/ole">
            <mc:AlternateContent xmlns:mc="http://schemas.openxmlformats.org/markup-compatibility/2006">
              <mc:Choice xmlns:v="urn:schemas-microsoft-com:vml" Requires="v">
                <p:oleObj name="Equation" r:id="rId11" imgW="126720" imgH="203040" progId="Equation.DSMT4">
                  <p:embed/>
                </p:oleObj>
              </mc:Choice>
              <mc:Fallback>
                <p:oleObj name="Equation" r:id="rId11" imgW="126720" imgH="203040" progId="Equation.DSMT4">
                  <p:embed/>
                  <p:pic>
                    <p:nvPicPr>
                      <p:cNvPr id="0"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785902" y="3564297"/>
                        <a:ext cx="230188"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5786" name="Object 10"/>
          <p:cNvGraphicFramePr>
            <a:graphicFrameLocks noChangeAspect="1"/>
          </p:cNvGraphicFramePr>
          <p:nvPr/>
        </p:nvGraphicFramePr>
        <p:xfrm>
          <a:off x="3768714" y="3577176"/>
          <a:ext cx="273050" cy="273050"/>
        </p:xfrm>
        <a:graphic>
          <a:graphicData uri="http://schemas.openxmlformats.org/presentationml/2006/ole">
            <mc:AlternateContent xmlns:mc="http://schemas.openxmlformats.org/markup-compatibility/2006">
              <mc:Choice xmlns:v="urn:schemas-microsoft-com:vml" Requires="v">
                <p:oleObj name="Equation" r:id="rId13" imgW="152280" imgH="152280" progId="Equation.DSMT4">
                  <p:embed/>
                </p:oleObj>
              </mc:Choice>
              <mc:Fallback>
                <p:oleObj name="Equation" r:id="rId13" imgW="152280" imgH="152280" progId="Equation.DSMT4">
                  <p:embed/>
                  <p:pic>
                    <p:nvPicPr>
                      <p:cNvPr id="0"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68714" y="3577176"/>
                        <a:ext cx="273050" cy="27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5787" name="Object 11"/>
          <p:cNvGraphicFramePr>
            <a:graphicFrameLocks noChangeAspect="1"/>
          </p:cNvGraphicFramePr>
          <p:nvPr/>
        </p:nvGraphicFramePr>
        <p:xfrm>
          <a:off x="2913063" y="4143397"/>
          <a:ext cx="3317875" cy="892175"/>
        </p:xfrm>
        <a:graphic>
          <a:graphicData uri="http://schemas.openxmlformats.org/presentationml/2006/ole">
            <mc:AlternateContent xmlns:mc="http://schemas.openxmlformats.org/markup-compatibility/2006">
              <mc:Choice xmlns:v="urn:schemas-microsoft-com:vml" Requires="v">
                <p:oleObj name="Equation" r:id="rId14" imgW="1841400" imgH="495000" progId="Equation.DSMT4">
                  <p:embed/>
                </p:oleObj>
              </mc:Choice>
              <mc:Fallback>
                <p:oleObj name="Equation" r:id="rId14" imgW="1841400" imgH="495000" progId="Equation.DSMT4">
                  <p:embed/>
                  <p:pic>
                    <p:nvPicPr>
                      <p:cNvPr id="0" name="Picture 1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913063" y="4143397"/>
                        <a:ext cx="3317875" cy="892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Εκτίμηση σφάλματος της </a:t>
            </a:r>
            <a:r>
              <a:rPr lang="el-GR" dirty="0" err="1"/>
              <a:t>πολυωνυμικής</a:t>
            </a:r>
            <a:r>
              <a:rPr lang="el-GR" dirty="0"/>
              <a:t> παρεμβολής</a:t>
            </a:r>
          </a:p>
        </p:txBody>
      </p:sp>
      <p:sp>
        <p:nvSpPr>
          <p:cNvPr id="3" name="Content Placeholder 2"/>
          <p:cNvSpPr>
            <a:spLocks noGrp="1"/>
          </p:cNvSpPr>
          <p:nvPr>
            <p:ph idx="1"/>
          </p:nvPr>
        </p:nvSpPr>
        <p:spPr>
          <a:xfrm>
            <a:off x="457200" y="1420784"/>
            <a:ext cx="8229600" cy="4748400"/>
          </a:xfrm>
        </p:spPr>
        <p:txBody>
          <a:bodyPr>
            <a:normAutofit/>
          </a:bodyPr>
          <a:lstStyle/>
          <a:p>
            <a:r>
              <a:rPr lang="el-GR" sz="2200" dirty="0"/>
              <a:t>Ένα πολύ σημαντικό πρόβλημα είναι το πρόβλημα </a:t>
            </a:r>
            <a:r>
              <a:rPr lang="el-GR" sz="2200" dirty="0" err="1"/>
              <a:t>ελαχιστο</a:t>
            </a:r>
            <a:r>
              <a:rPr lang="el-GR" sz="2200" dirty="0"/>
              <a:t>-ποίησης του σφάλματος προσέγγισης. </a:t>
            </a:r>
          </a:p>
          <a:p>
            <a:r>
              <a:rPr lang="el-GR" sz="2200" dirty="0"/>
              <a:t>Η ελαχιστοποίηση του σφάλματος</a:t>
            </a:r>
          </a:p>
          <a:p>
            <a:endParaRPr lang="el-GR" sz="2200" dirty="0"/>
          </a:p>
          <a:p>
            <a:pPr>
              <a:buNone/>
            </a:pPr>
            <a:endParaRPr lang="el-GR" sz="2200" dirty="0"/>
          </a:p>
          <a:p>
            <a:pPr>
              <a:spcBef>
                <a:spcPts val="1200"/>
              </a:spcBef>
              <a:buNone/>
            </a:pPr>
            <a:r>
              <a:rPr lang="el-GR" sz="2200" dirty="0"/>
              <a:t>	σχετίζεται με:</a:t>
            </a:r>
          </a:p>
          <a:p>
            <a:pPr lvl="1"/>
            <a:r>
              <a:rPr lang="el-GR" sz="2200" dirty="0"/>
              <a:t>την παράγωγο  </a:t>
            </a:r>
          </a:p>
          <a:p>
            <a:pPr lvl="1"/>
            <a:r>
              <a:rPr lang="el-GR" sz="2200" dirty="0"/>
              <a:t>το γινόμενο            όπου το      βρίσκεται στο κλειστό διάστημα   </a:t>
            </a:r>
            <a:r>
              <a:rPr lang="el-GR" sz="2200" dirty="0">
                <a:solidFill>
                  <a:schemeClr val="bg1"/>
                </a:solidFill>
              </a:rPr>
              <a:t>.</a:t>
            </a:r>
          </a:p>
        </p:txBody>
      </p:sp>
      <p:graphicFrame>
        <p:nvGraphicFramePr>
          <p:cNvPr id="76802" name="Object 2"/>
          <p:cNvGraphicFramePr>
            <a:graphicFrameLocks noChangeAspect="1"/>
          </p:cNvGraphicFramePr>
          <p:nvPr/>
        </p:nvGraphicFramePr>
        <p:xfrm>
          <a:off x="2855119" y="2662227"/>
          <a:ext cx="3433762" cy="892175"/>
        </p:xfrm>
        <a:graphic>
          <a:graphicData uri="http://schemas.openxmlformats.org/presentationml/2006/ole">
            <mc:AlternateContent xmlns:mc="http://schemas.openxmlformats.org/markup-compatibility/2006">
              <mc:Choice xmlns:v="urn:schemas-microsoft-com:vml" Requires="v">
                <p:oleObj name="Equation" r:id="rId3" imgW="1904760" imgH="495000" progId="Equation.DSMT4">
                  <p:embed/>
                </p:oleObj>
              </mc:Choice>
              <mc:Fallback>
                <p:oleObj name="Equation" r:id="rId3" imgW="1904760" imgH="4950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5119" y="2662227"/>
                        <a:ext cx="3433762" cy="892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6803" name="Object 3"/>
          <p:cNvGraphicFramePr>
            <a:graphicFrameLocks noChangeAspect="1"/>
          </p:cNvGraphicFramePr>
          <p:nvPr/>
        </p:nvGraphicFramePr>
        <p:xfrm>
          <a:off x="3060694" y="3856401"/>
          <a:ext cx="1073150" cy="479425"/>
        </p:xfrm>
        <a:graphic>
          <a:graphicData uri="http://schemas.openxmlformats.org/presentationml/2006/ole">
            <mc:AlternateContent xmlns:mc="http://schemas.openxmlformats.org/markup-compatibility/2006">
              <mc:Choice xmlns:v="urn:schemas-microsoft-com:vml" Requires="v">
                <p:oleObj name="Equation" r:id="rId5" imgW="596880" imgH="266400" progId="Equation.DSMT4">
                  <p:embed/>
                </p:oleObj>
              </mc:Choice>
              <mc:Fallback>
                <p:oleObj name="Equation" r:id="rId5" imgW="596880" imgH="2664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60694" y="3856401"/>
                        <a:ext cx="1073150"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6804" name="Object 4"/>
          <p:cNvGraphicFramePr>
            <a:graphicFrameLocks noChangeAspect="1"/>
          </p:cNvGraphicFramePr>
          <p:nvPr/>
        </p:nvGraphicFramePr>
        <p:xfrm>
          <a:off x="2725721" y="4260168"/>
          <a:ext cx="641350" cy="458788"/>
        </p:xfrm>
        <a:graphic>
          <a:graphicData uri="http://schemas.openxmlformats.org/presentationml/2006/ole">
            <mc:AlternateContent xmlns:mc="http://schemas.openxmlformats.org/markup-compatibility/2006">
              <mc:Choice xmlns:v="urn:schemas-microsoft-com:vml" Requires="v">
                <p:oleObj name="Equation" r:id="rId7" imgW="355320" imgH="253800" progId="Equation.DSMT4">
                  <p:embed/>
                </p:oleObj>
              </mc:Choice>
              <mc:Fallback>
                <p:oleObj name="Equation" r:id="rId7" imgW="355320" imgH="25380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25721" y="4260168"/>
                        <a:ext cx="641350" cy="45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6805" name="Object 5"/>
          <p:cNvGraphicFramePr>
            <a:graphicFrameLocks noChangeAspect="1"/>
          </p:cNvGraphicFramePr>
          <p:nvPr/>
        </p:nvGraphicFramePr>
        <p:xfrm>
          <a:off x="4380449" y="4368637"/>
          <a:ext cx="230188" cy="252413"/>
        </p:xfrm>
        <a:graphic>
          <a:graphicData uri="http://schemas.openxmlformats.org/presentationml/2006/ole">
            <mc:AlternateContent xmlns:mc="http://schemas.openxmlformats.org/markup-compatibility/2006">
              <mc:Choice xmlns:v="urn:schemas-microsoft-com:vml" Requires="v">
                <p:oleObj name="Equation" r:id="rId9" imgW="126720" imgH="139680" progId="Equation.DSMT4">
                  <p:embed/>
                </p:oleObj>
              </mc:Choice>
              <mc:Fallback>
                <p:oleObj name="Equation" r:id="rId9" imgW="126720" imgH="139680" progId="Equation.DSMT4">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380449" y="4368637"/>
                        <a:ext cx="230188" cy="252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6806" name="Object 6"/>
          <p:cNvGraphicFramePr>
            <a:graphicFrameLocks noChangeAspect="1"/>
          </p:cNvGraphicFramePr>
          <p:nvPr/>
        </p:nvGraphicFramePr>
        <p:xfrm>
          <a:off x="1285830" y="4597416"/>
          <a:ext cx="755650" cy="458788"/>
        </p:xfrm>
        <a:graphic>
          <a:graphicData uri="http://schemas.openxmlformats.org/presentationml/2006/ole">
            <mc:AlternateContent xmlns:mc="http://schemas.openxmlformats.org/markup-compatibility/2006">
              <mc:Choice xmlns:v="urn:schemas-microsoft-com:vml" Requires="v">
                <p:oleObj name="Equation" r:id="rId11" imgW="419040" imgH="253800" progId="Equation.DSMT4">
                  <p:embed/>
                </p:oleObj>
              </mc:Choice>
              <mc:Fallback>
                <p:oleObj name="Equation" r:id="rId11" imgW="419040" imgH="253800" progId="Equation.DSMT4">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285830" y="4597416"/>
                        <a:ext cx="755650" cy="45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Εκτίμηση σφάλματος της </a:t>
            </a:r>
            <a:r>
              <a:rPr lang="el-GR" dirty="0" err="1"/>
              <a:t>πολυωνυμικής</a:t>
            </a:r>
            <a:r>
              <a:rPr lang="el-GR" dirty="0"/>
              <a:t> παρεμβολής</a:t>
            </a:r>
          </a:p>
        </p:txBody>
      </p:sp>
      <p:sp>
        <p:nvSpPr>
          <p:cNvPr id="3" name="2 - Θέση περιεχομένου"/>
          <p:cNvSpPr>
            <a:spLocks noGrp="1"/>
          </p:cNvSpPr>
          <p:nvPr>
            <p:ph idx="1"/>
          </p:nvPr>
        </p:nvSpPr>
        <p:spPr>
          <a:xfrm>
            <a:off x="457200" y="1420784"/>
            <a:ext cx="8229600" cy="4748400"/>
          </a:xfrm>
        </p:spPr>
        <p:txBody>
          <a:bodyPr>
            <a:normAutofit/>
          </a:bodyPr>
          <a:lstStyle/>
          <a:p>
            <a:r>
              <a:rPr lang="el-GR" sz="2200" dirty="0"/>
              <a:t>Όσον αφορά την παράγωγο είμαστε σε θέση να μελετήσουμε τη συμπεριφορά της, αλλά δεν μπορούμε να επέμβουμε στις τιμές της.</a:t>
            </a:r>
          </a:p>
          <a:p>
            <a:pPr>
              <a:spcBef>
                <a:spcPts val="1800"/>
              </a:spcBef>
            </a:pPr>
            <a:r>
              <a:rPr lang="el-GR" sz="2200" dirty="0"/>
              <a:t>Όμως, σε ότι αφορά το γινόμενο μπορούμε να επέμβουμε με το να επιλέξουμε κατάλληλα τα σημεία παρεμβολής                          τα οποία να ελαχιστοποιούν την έκφραση:</a:t>
            </a:r>
          </a:p>
          <a:p>
            <a:pPr>
              <a:buNone/>
            </a:pPr>
            <a:endParaRPr lang="el-GR" sz="2200" dirty="0"/>
          </a:p>
          <a:p>
            <a:pPr>
              <a:buNone/>
            </a:pPr>
            <a:endParaRPr lang="el-GR" sz="2200" dirty="0"/>
          </a:p>
          <a:p>
            <a:pPr>
              <a:buNone/>
            </a:pPr>
            <a:r>
              <a:rPr lang="el-GR" sz="2200" dirty="0"/>
              <a:t>	η ελαχιστοποίηση της οποίας ελαχιστοποιεί και το απόλυτο σφάλμα της προσέγγισης.</a:t>
            </a:r>
          </a:p>
          <a:p>
            <a:endParaRPr lang="el-GR" sz="2200" dirty="0"/>
          </a:p>
        </p:txBody>
      </p:sp>
      <p:graphicFrame>
        <p:nvGraphicFramePr>
          <p:cNvPr id="77826" name="Object 2"/>
          <p:cNvGraphicFramePr>
            <a:graphicFrameLocks noChangeAspect="1"/>
          </p:cNvGraphicFramePr>
          <p:nvPr/>
        </p:nvGraphicFramePr>
        <p:xfrm>
          <a:off x="6288111" y="2997558"/>
          <a:ext cx="1485900" cy="457200"/>
        </p:xfrm>
        <a:graphic>
          <a:graphicData uri="http://schemas.openxmlformats.org/presentationml/2006/ole">
            <mc:AlternateContent xmlns:mc="http://schemas.openxmlformats.org/markup-compatibility/2006">
              <mc:Choice xmlns:v="urn:schemas-microsoft-com:vml" Requires="v">
                <p:oleObj name="Equation" r:id="rId2" imgW="825480" imgH="253800" progId="Equation.DSMT4">
                  <p:embed/>
                </p:oleObj>
              </mc:Choice>
              <mc:Fallback>
                <p:oleObj name="Equation" r:id="rId2" imgW="825480" imgH="2538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8111" y="2997558"/>
                        <a:ext cx="14859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7827" name="Object 3"/>
          <p:cNvGraphicFramePr>
            <a:graphicFrameLocks noChangeAspect="1"/>
          </p:cNvGraphicFramePr>
          <p:nvPr/>
        </p:nvGraphicFramePr>
        <p:xfrm>
          <a:off x="3841750" y="3889388"/>
          <a:ext cx="1460500" cy="525463"/>
        </p:xfrm>
        <a:graphic>
          <a:graphicData uri="http://schemas.openxmlformats.org/presentationml/2006/ole">
            <mc:AlternateContent xmlns:mc="http://schemas.openxmlformats.org/markup-compatibility/2006">
              <mc:Choice xmlns:v="urn:schemas-microsoft-com:vml" Requires="v">
                <p:oleObj name="Equation" r:id="rId4" imgW="812520" imgH="291960" progId="Equation.DSMT4">
                  <p:embed/>
                </p:oleObj>
              </mc:Choice>
              <mc:Fallback>
                <p:oleObj name="Equation" r:id="rId4" imgW="812520" imgH="29196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41750" y="3889388"/>
                        <a:ext cx="1460500" cy="525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Εκτίμηση σφάλματος της </a:t>
            </a:r>
            <a:r>
              <a:rPr lang="el-GR" dirty="0" err="1"/>
              <a:t>πολυωνυμικής</a:t>
            </a:r>
            <a:r>
              <a:rPr lang="el-GR" dirty="0"/>
              <a:t> παρεμβολής</a:t>
            </a:r>
          </a:p>
        </p:txBody>
      </p:sp>
      <p:sp>
        <p:nvSpPr>
          <p:cNvPr id="3" name="Content Placeholder 2"/>
          <p:cNvSpPr>
            <a:spLocks noGrp="1"/>
          </p:cNvSpPr>
          <p:nvPr>
            <p:ph idx="1"/>
          </p:nvPr>
        </p:nvSpPr>
        <p:spPr>
          <a:xfrm>
            <a:off x="457200" y="1420784"/>
            <a:ext cx="8229600" cy="4748400"/>
          </a:xfrm>
        </p:spPr>
        <p:txBody>
          <a:bodyPr>
            <a:normAutofit/>
          </a:bodyPr>
          <a:lstStyle/>
          <a:p>
            <a:r>
              <a:rPr lang="en-US" sz="2200" dirty="0"/>
              <a:t>O</a:t>
            </a:r>
            <a:r>
              <a:rPr lang="el-GR" sz="2200" dirty="0"/>
              <a:t> </a:t>
            </a:r>
            <a:r>
              <a:rPr lang="en-US" sz="2200" dirty="0" err="1"/>
              <a:t>Chebyshev</a:t>
            </a:r>
            <a:r>
              <a:rPr lang="en-US" sz="2200" dirty="0"/>
              <a:t> </a:t>
            </a:r>
            <a:r>
              <a:rPr lang="el-GR" sz="2200" dirty="0"/>
              <a:t>απέδειξε ότι αν πάρουμε ως σημεία παρεμβολής		     , τα ακόλουθα σημεία:</a:t>
            </a:r>
          </a:p>
          <a:p>
            <a:endParaRPr lang="el-GR" sz="2200" dirty="0"/>
          </a:p>
          <a:p>
            <a:endParaRPr lang="el-GR" sz="2200" dirty="0"/>
          </a:p>
          <a:p>
            <a:pPr>
              <a:buNone/>
            </a:pPr>
            <a:r>
              <a:rPr lang="el-GR" sz="2200" dirty="0"/>
              <a:t>	όπου τα      είναι τα λεγόμενα </a:t>
            </a:r>
            <a:r>
              <a:rPr lang="el-GR" sz="2200" b="1" dirty="0"/>
              <a:t>σημεία του </a:t>
            </a:r>
            <a:r>
              <a:rPr lang="en-US" sz="2200" b="1" dirty="0" err="1"/>
              <a:t>Chebyshev</a:t>
            </a:r>
            <a:r>
              <a:rPr lang="en-US" sz="2200" b="1" dirty="0"/>
              <a:t> </a:t>
            </a:r>
            <a:r>
              <a:rPr lang="el-GR" sz="2200" dirty="0"/>
              <a:t>που αποτελούν ρίζες του </a:t>
            </a:r>
            <a:r>
              <a:rPr lang="el-GR" sz="2200" b="1" dirty="0"/>
              <a:t>πολυωνύμου </a:t>
            </a:r>
            <a:r>
              <a:rPr lang="en-US" sz="2200" b="1" dirty="0" err="1"/>
              <a:t>Chebyshev</a:t>
            </a:r>
            <a:r>
              <a:rPr lang="en-US" sz="2200" b="1" dirty="0"/>
              <a:t> </a:t>
            </a:r>
            <a:r>
              <a:rPr lang="el-GR" sz="2200" b="1" dirty="0"/>
              <a:t>πρώτου είδους        </a:t>
            </a:r>
            <a:r>
              <a:rPr lang="el-GR" sz="2200" dirty="0"/>
              <a:t>:</a:t>
            </a:r>
            <a:r>
              <a:rPr lang="el-GR" sz="2200" b="1" dirty="0"/>
              <a:t> </a:t>
            </a:r>
            <a:endParaRPr lang="el-GR" sz="2200" dirty="0"/>
          </a:p>
          <a:p>
            <a:pPr>
              <a:buNone/>
            </a:pPr>
            <a:r>
              <a:rPr lang="el-GR" sz="2200" dirty="0"/>
              <a:t>	</a:t>
            </a:r>
          </a:p>
          <a:p>
            <a:pPr>
              <a:spcBef>
                <a:spcPts val="3600"/>
              </a:spcBef>
              <a:buNone/>
            </a:pPr>
            <a:r>
              <a:rPr lang="el-GR" sz="2200" dirty="0"/>
              <a:t>	και δίνονται από τις παρακάτω εκφράσεις:</a:t>
            </a:r>
          </a:p>
        </p:txBody>
      </p:sp>
      <p:graphicFrame>
        <p:nvGraphicFramePr>
          <p:cNvPr id="78850" name="Object 2"/>
          <p:cNvGraphicFramePr>
            <a:graphicFrameLocks noChangeAspect="1"/>
          </p:cNvGraphicFramePr>
          <p:nvPr/>
        </p:nvGraphicFramePr>
        <p:xfrm>
          <a:off x="894942" y="1760157"/>
          <a:ext cx="1828800" cy="457200"/>
        </p:xfrm>
        <a:graphic>
          <a:graphicData uri="http://schemas.openxmlformats.org/presentationml/2006/ole">
            <mc:AlternateContent xmlns:mc="http://schemas.openxmlformats.org/markup-compatibility/2006">
              <mc:Choice xmlns:v="urn:schemas-microsoft-com:vml" Requires="v">
                <p:oleObj name="Equation" r:id="rId2" imgW="1015920" imgH="253800" progId="Equation.DSMT4">
                  <p:embed/>
                </p:oleObj>
              </mc:Choice>
              <mc:Fallback>
                <p:oleObj name="Equation" r:id="rId2" imgW="1015920" imgH="2538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4942" y="1760157"/>
                        <a:ext cx="1828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8851" name="Object 3"/>
          <p:cNvGraphicFramePr>
            <a:graphicFrameLocks noChangeAspect="1"/>
          </p:cNvGraphicFramePr>
          <p:nvPr/>
        </p:nvGraphicFramePr>
        <p:xfrm>
          <a:off x="3232944" y="2224071"/>
          <a:ext cx="2678113" cy="709612"/>
        </p:xfrm>
        <a:graphic>
          <a:graphicData uri="http://schemas.openxmlformats.org/presentationml/2006/ole">
            <mc:AlternateContent xmlns:mc="http://schemas.openxmlformats.org/markup-compatibility/2006">
              <mc:Choice xmlns:v="urn:schemas-microsoft-com:vml" Requires="v">
                <p:oleObj name="Equation" r:id="rId4" imgW="1485720" imgH="393480" progId="Equation.DSMT4">
                  <p:embed/>
                </p:oleObj>
              </mc:Choice>
              <mc:Fallback>
                <p:oleObj name="Equation" r:id="rId4" imgW="1485720" imgH="39348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2944" y="2224071"/>
                        <a:ext cx="2678113" cy="709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8852" name="Object 4"/>
          <p:cNvGraphicFramePr>
            <a:graphicFrameLocks noChangeAspect="1"/>
          </p:cNvGraphicFramePr>
          <p:nvPr/>
        </p:nvGraphicFramePr>
        <p:xfrm>
          <a:off x="1931596" y="3003723"/>
          <a:ext cx="204788" cy="409575"/>
        </p:xfrm>
        <a:graphic>
          <a:graphicData uri="http://schemas.openxmlformats.org/presentationml/2006/ole">
            <mc:AlternateContent xmlns:mc="http://schemas.openxmlformats.org/markup-compatibility/2006">
              <mc:Choice xmlns:v="urn:schemas-microsoft-com:vml" Requires="v">
                <p:oleObj name="Equation" r:id="rId6" imgW="114120" imgH="228600" progId="Equation.DSMT4">
                  <p:embed/>
                </p:oleObj>
              </mc:Choice>
              <mc:Fallback>
                <p:oleObj name="Equation" r:id="rId6" imgW="114120" imgH="22860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31596" y="3003723"/>
                        <a:ext cx="204788"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8853" name="Object 5"/>
          <p:cNvGraphicFramePr>
            <a:graphicFrameLocks noChangeAspect="1"/>
          </p:cNvGraphicFramePr>
          <p:nvPr/>
        </p:nvGraphicFramePr>
        <p:xfrm>
          <a:off x="8061379" y="3335163"/>
          <a:ext cx="454025" cy="409575"/>
        </p:xfrm>
        <a:graphic>
          <a:graphicData uri="http://schemas.openxmlformats.org/presentationml/2006/ole">
            <mc:AlternateContent xmlns:mc="http://schemas.openxmlformats.org/markup-compatibility/2006">
              <mc:Choice xmlns:v="urn:schemas-microsoft-com:vml" Requires="v">
                <p:oleObj name="Equation" r:id="rId8" imgW="253800" imgH="228600" progId="Equation.DSMT4">
                  <p:embed/>
                </p:oleObj>
              </mc:Choice>
              <mc:Fallback>
                <p:oleObj name="Equation" r:id="rId8" imgW="253800" imgH="228600" progId="Equation.DSMT4">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061379" y="3335163"/>
                        <a:ext cx="454025"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8854" name="Object 6"/>
          <p:cNvGraphicFramePr>
            <a:graphicFrameLocks noChangeAspect="1"/>
          </p:cNvGraphicFramePr>
          <p:nvPr/>
        </p:nvGraphicFramePr>
        <p:xfrm>
          <a:off x="2240757" y="3884625"/>
          <a:ext cx="4662487" cy="457200"/>
        </p:xfrm>
        <a:graphic>
          <a:graphicData uri="http://schemas.openxmlformats.org/presentationml/2006/ole">
            <mc:AlternateContent xmlns:mc="http://schemas.openxmlformats.org/markup-compatibility/2006">
              <mc:Choice xmlns:v="urn:schemas-microsoft-com:vml" Requires="v">
                <p:oleObj name="Equation" r:id="rId10" imgW="2590560" imgH="253800" progId="Equation.DSMT4">
                  <p:embed/>
                </p:oleObj>
              </mc:Choice>
              <mc:Fallback>
                <p:oleObj name="Equation" r:id="rId10" imgW="2590560" imgH="253800" progId="Equation.DSMT4">
                  <p:embed/>
                  <p:pic>
                    <p:nvPicPr>
                      <p:cNvPr id="0"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240757" y="3884625"/>
                        <a:ext cx="46624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8855" name="Object 7"/>
          <p:cNvGraphicFramePr>
            <a:graphicFrameLocks noChangeAspect="1"/>
          </p:cNvGraphicFramePr>
          <p:nvPr/>
        </p:nvGraphicFramePr>
        <p:xfrm>
          <a:off x="2835275" y="5033997"/>
          <a:ext cx="3473450" cy="914400"/>
        </p:xfrm>
        <a:graphic>
          <a:graphicData uri="http://schemas.openxmlformats.org/presentationml/2006/ole">
            <mc:AlternateContent xmlns:mc="http://schemas.openxmlformats.org/markup-compatibility/2006">
              <mc:Choice xmlns:v="urn:schemas-microsoft-com:vml" Requires="v">
                <p:oleObj name="Equation" r:id="rId12" imgW="1930320" imgH="507960" progId="Equation.DSMT4">
                  <p:embed/>
                </p:oleObj>
              </mc:Choice>
              <mc:Fallback>
                <p:oleObj name="Equation" r:id="rId12" imgW="1930320" imgH="507960" progId="Equation.DSMT4">
                  <p:embed/>
                  <p:pic>
                    <p:nvPicPr>
                      <p:cNvPr id="0" name="Picture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835275" y="5033997"/>
                        <a:ext cx="347345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Εκτίμηση σφάλματος της </a:t>
            </a:r>
            <a:r>
              <a:rPr lang="el-GR" dirty="0" err="1"/>
              <a:t>πολυωνυμικής</a:t>
            </a:r>
            <a:r>
              <a:rPr lang="el-GR" dirty="0"/>
              <a:t> παρεμβολής</a:t>
            </a:r>
          </a:p>
        </p:txBody>
      </p:sp>
      <p:sp>
        <p:nvSpPr>
          <p:cNvPr id="3" name="Content Placeholder 2"/>
          <p:cNvSpPr>
            <a:spLocks noGrp="1"/>
          </p:cNvSpPr>
          <p:nvPr>
            <p:ph idx="1"/>
          </p:nvPr>
        </p:nvSpPr>
        <p:spPr>
          <a:xfrm>
            <a:off x="457200" y="1420784"/>
            <a:ext cx="8229600" cy="4748400"/>
          </a:xfrm>
        </p:spPr>
        <p:txBody>
          <a:bodyPr>
            <a:normAutofit/>
          </a:bodyPr>
          <a:lstStyle/>
          <a:p>
            <a:r>
              <a:rPr lang="el-GR" sz="2200" dirty="0"/>
              <a:t>Τότε για το μέγιστο του τύπου                        ισχύει ότι: </a:t>
            </a:r>
          </a:p>
          <a:p>
            <a:endParaRPr lang="el-GR" sz="2200" dirty="0"/>
          </a:p>
          <a:p>
            <a:endParaRPr lang="el-GR" sz="2200" dirty="0"/>
          </a:p>
          <a:p>
            <a:pPr>
              <a:spcBef>
                <a:spcPts val="1800"/>
              </a:spcBef>
              <a:buNone/>
            </a:pPr>
            <a:r>
              <a:rPr lang="el-GR" sz="2200" dirty="0"/>
              <a:t>	το οποίο είναι και το ελάχιστο δυνατό.</a:t>
            </a:r>
          </a:p>
          <a:p>
            <a:r>
              <a:rPr lang="el-GR" sz="2200" dirty="0"/>
              <a:t>Με βάση αυτά, έχουμε ότι για το μέγιστο δυνατό σφάλμα της προσέγγισης του τύπου</a:t>
            </a:r>
          </a:p>
          <a:p>
            <a:endParaRPr lang="el-GR" sz="2200" dirty="0"/>
          </a:p>
          <a:p>
            <a:pPr>
              <a:spcBef>
                <a:spcPts val="2400"/>
              </a:spcBef>
              <a:buNone/>
            </a:pPr>
            <a:r>
              <a:rPr lang="el-GR" sz="2200" dirty="0"/>
              <a:t>	θα ισχύει:</a:t>
            </a:r>
          </a:p>
        </p:txBody>
      </p:sp>
      <p:graphicFrame>
        <p:nvGraphicFramePr>
          <p:cNvPr id="79875" name="Object 3"/>
          <p:cNvGraphicFramePr>
            <a:graphicFrameLocks noChangeAspect="1"/>
          </p:cNvGraphicFramePr>
          <p:nvPr/>
        </p:nvGraphicFramePr>
        <p:xfrm>
          <a:off x="4408504" y="1412154"/>
          <a:ext cx="1368425" cy="525463"/>
        </p:xfrm>
        <a:graphic>
          <a:graphicData uri="http://schemas.openxmlformats.org/presentationml/2006/ole">
            <mc:AlternateContent xmlns:mc="http://schemas.openxmlformats.org/markup-compatibility/2006">
              <mc:Choice xmlns:v="urn:schemas-microsoft-com:vml" Requires="v">
                <p:oleObj name="Equation" r:id="rId2" imgW="761760" imgH="291960" progId="Equation.DSMT4">
                  <p:embed/>
                </p:oleObj>
              </mc:Choice>
              <mc:Fallback>
                <p:oleObj name="Equation" r:id="rId2" imgW="761760" imgH="291960" progId="Equation.DSMT4">
                  <p:embed/>
                  <p:pic>
                    <p:nvPicPr>
                      <p:cNvPr id="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08504" y="1412154"/>
                        <a:ext cx="1368425" cy="525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9876" name="Object 4"/>
          <p:cNvGraphicFramePr>
            <a:graphicFrameLocks noChangeAspect="1"/>
          </p:cNvGraphicFramePr>
          <p:nvPr/>
        </p:nvGraphicFramePr>
        <p:xfrm>
          <a:off x="3132138" y="1931967"/>
          <a:ext cx="2879725" cy="846138"/>
        </p:xfrm>
        <a:graphic>
          <a:graphicData uri="http://schemas.openxmlformats.org/presentationml/2006/ole">
            <mc:AlternateContent xmlns:mc="http://schemas.openxmlformats.org/markup-compatibility/2006">
              <mc:Choice xmlns:v="urn:schemas-microsoft-com:vml" Requires="v">
                <p:oleObj name="Equation" r:id="rId4" imgW="1600200" imgH="469800" progId="Equation.DSMT4">
                  <p:embed/>
                </p:oleObj>
              </mc:Choice>
              <mc:Fallback>
                <p:oleObj name="Equation" r:id="rId4" imgW="1600200" imgH="469800" progId="Equation.DSMT4">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32138" y="1931967"/>
                        <a:ext cx="2879725" cy="846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9878" name="Object 6"/>
          <p:cNvGraphicFramePr>
            <a:graphicFrameLocks noChangeAspect="1"/>
          </p:cNvGraphicFramePr>
          <p:nvPr/>
        </p:nvGraphicFramePr>
        <p:xfrm>
          <a:off x="2855913" y="3924319"/>
          <a:ext cx="3432175" cy="892175"/>
        </p:xfrm>
        <a:graphic>
          <a:graphicData uri="http://schemas.openxmlformats.org/presentationml/2006/ole">
            <mc:AlternateContent xmlns:mc="http://schemas.openxmlformats.org/markup-compatibility/2006">
              <mc:Choice xmlns:v="urn:schemas-microsoft-com:vml" Requires="v">
                <p:oleObj name="Equation" r:id="rId6" imgW="1904760" imgH="495000" progId="Equation.DSMT4">
                  <p:embed/>
                </p:oleObj>
              </mc:Choice>
              <mc:Fallback>
                <p:oleObj name="Equation" r:id="rId6" imgW="1904760" imgH="495000" progId="Equation.DSMT4">
                  <p:embed/>
                  <p:pic>
                    <p:nvPicPr>
                      <p:cNvPr id="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55913" y="3924319"/>
                        <a:ext cx="3432175" cy="892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9879" name="Object 7"/>
          <p:cNvGraphicFramePr>
            <a:graphicFrameLocks noChangeAspect="1"/>
          </p:cNvGraphicFramePr>
          <p:nvPr/>
        </p:nvGraphicFramePr>
        <p:xfrm>
          <a:off x="1973263" y="5181624"/>
          <a:ext cx="5197475" cy="893763"/>
        </p:xfrm>
        <a:graphic>
          <a:graphicData uri="http://schemas.openxmlformats.org/presentationml/2006/ole">
            <mc:AlternateContent xmlns:mc="http://schemas.openxmlformats.org/markup-compatibility/2006">
              <mc:Choice xmlns:v="urn:schemas-microsoft-com:vml" Requires="v">
                <p:oleObj name="Equation" r:id="rId8" imgW="2882880" imgH="495000" progId="Equation.DSMT4">
                  <p:embed/>
                </p:oleObj>
              </mc:Choice>
              <mc:Fallback>
                <p:oleObj name="Equation" r:id="rId8" imgW="2882880" imgH="495000" progId="Equation.DSMT4">
                  <p:embed/>
                  <p:pic>
                    <p:nvPicPr>
                      <p:cNvPr id="0"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73263" y="5181624"/>
                        <a:ext cx="5197475" cy="893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Παρεμβολή και </a:t>
            </a:r>
            <a:r>
              <a:rPr lang="el-GR" dirty="0" err="1"/>
              <a:t>πολυωνυμική</a:t>
            </a:r>
            <a:r>
              <a:rPr lang="el-GR" dirty="0"/>
              <a:t> παρεμβολή</a:t>
            </a:r>
          </a:p>
        </p:txBody>
      </p:sp>
      <p:sp>
        <p:nvSpPr>
          <p:cNvPr id="3" name="2 - Θέση περιεχομένου"/>
          <p:cNvSpPr>
            <a:spLocks noGrp="1"/>
          </p:cNvSpPr>
          <p:nvPr>
            <p:ph idx="1"/>
          </p:nvPr>
        </p:nvSpPr>
        <p:spPr>
          <a:xfrm>
            <a:off x="457200" y="1420784"/>
            <a:ext cx="8229600" cy="4748400"/>
          </a:xfrm>
        </p:spPr>
        <p:txBody>
          <a:bodyPr>
            <a:normAutofit/>
          </a:bodyPr>
          <a:lstStyle/>
          <a:p>
            <a:r>
              <a:rPr lang="el-GR" sz="2200" dirty="0"/>
              <a:t>Υποθέτουμε ότι       είναι το σύνολο όλων των πραγματικών συναρτήσεων             που είναι ορισμένες στο κλειστό διάστημα   	  και έστω ότι:</a:t>
            </a:r>
          </a:p>
          <a:p>
            <a:pPr>
              <a:buNone/>
            </a:pPr>
            <a:endParaRPr lang="el-GR" sz="2200" dirty="0"/>
          </a:p>
          <a:p>
            <a:pPr>
              <a:spcBef>
                <a:spcPts val="2400"/>
              </a:spcBef>
              <a:buNone/>
            </a:pPr>
            <a:r>
              <a:rPr lang="el-GR" sz="2200" dirty="0"/>
              <a:t>	είναι ένα πεπερασμένο ή αριθμήσιμο υποσύνολο του συνόλου τέτοιο ώστε κάθε πεπερασμένο υποσύνολο του       αποτελούμενο από τις       να είναι γραμμικά ανεξάρτητες συναρτήσεις.</a:t>
            </a:r>
          </a:p>
          <a:p>
            <a:pPr lvl="1">
              <a:spcBef>
                <a:spcPts val="1800"/>
              </a:spcBef>
            </a:pPr>
            <a:r>
              <a:rPr lang="el-GR" sz="1800" dirty="0"/>
              <a:t> </a:t>
            </a:r>
          </a:p>
          <a:p>
            <a:pPr lvl="1">
              <a:spcBef>
                <a:spcPts val="1800"/>
              </a:spcBef>
            </a:pPr>
            <a:r>
              <a:rPr lang="el-GR" sz="1800" dirty="0"/>
              <a:t> </a:t>
            </a:r>
          </a:p>
          <a:p>
            <a:pPr lvl="1">
              <a:spcBef>
                <a:spcPts val="1800"/>
              </a:spcBef>
            </a:pPr>
            <a:r>
              <a:rPr lang="el-GR" sz="2200" dirty="0"/>
              <a:t>                                                  όπου                         πραγματικοί αριθμοί οι οποίοι είναι άνισοι μεταξύ τους.</a:t>
            </a:r>
          </a:p>
        </p:txBody>
      </p:sp>
      <p:graphicFrame>
        <p:nvGraphicFramePr>
          <p:cNvPr id="4098" name="Object 2"/>
          <p:cNvGraphicFramePr>
            <a:graphicFrameLocks noChangeAspect="1"/>
          </p:cNvGraphicFramePr>
          <p:nvPr/>
        </p:nvGraphicFramePr>
        <p:xfrm>
          <a:off x="2767874" y="1468587"/>
          <a:ext cx="298450" cy="298450"/>
        </p:xfrm>
        <a:graphic>
          <a:graphicData uri="http://schemas.openxmlformats.org/presentationml/2006/ole">
            <mc:AlternateContent xmlns:mc="http://schemas.openxmlformats.org/markup-compatibility/2006">
              <mc:Choice xmlns:v="urn:schemas-microsoft-com:vml" Requires="v">
                <p:oleObj name="Equation" r:id="rId2" imgW="164880" imgH="164880" progId="Equation.DSMT4">
                  <p:embed/>
                </p:oleObj>
              </mc:Choice>
              <mc:Fallback>
                <p:oleObj name="Equation" r:id="rId2" imgW="164880" imgH="16488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7874" y="1468587"/>
                        <a:ext cx="298450" cy="29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99" name="Object 3"/>
          <p:cNvGraphicFramePr>
            <a:graphicFrameLocks noChangeAspect="1"/>
          </p:cNvGraphicFramePr>
          <p:nvPr/>
        </p:nvGraphicFramePr>
        <p:xfrm>
          <a:off x="2545096" y="1771980"/>
          <a:ext cx="661988" cy="455612"/>
        </p:xfrm>
        <a:graphic>
          <a:graphicData uri="http://schemas.openxmlformats.org/presentationml/2006/ole">
            <mc:AlternateContent xmlns:mc="http://schemas.openxmlformats.org/markup-compatibility/2006">
              <mc:Choice xmlns:v="urn:schemas-microsoft-com:vml" Requires="v">
                <p:oleObj name="Equation" r:id="rId4" imgW="368280" imgH="253800" progId="Equation.DSMT4">
                  <p:embed/>
                </p:oleObj>
              </mc:Choice>
              <mc:Fallback>
                <p:oleObj name="Equation" r:id="rId4" imgW="368280" imgH="2538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45096" y="1771980"/>
                        <a:ext cx="661988" cy="455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00" name="Object 4"/>
          <p:cNvGraphicFramePr>
            <a:graphicFrameLocks noChangeAspect="1"/>
          </p:cNvGraphicFramePr>
          <p:nvPr/>
        </p:nvGraphicFramePr>
        <p:xfrm>
          <a:off x="884187" y="2078019"/>
          <a:ext cx="687388" cy="458788"/>
        </p:xfrm>
        <a:graphic>
          <a:graphicData uri="http://schemas.openxmlformats.org/presentationml/2006/ole">
            <mc:AlternateContent xmlns:mc="http://schemas.openxmlformats.org/markup-compatibility/2006">
              <mc:Choice xmlns:v="urn:schemas-microsoft-com:vml" Requires="v">
                <p:oleObj name="Equation" r:id="rId6" imgW="380880" imgH="253800" progId="Equation.DSMT4">
                  <p:embed/>
                </p:oleObj>
              </mc:Choice>
              <mc:Fallback>
                <p:oleObj name="Equation" r:id="rId6" imgW="380880" imgH="25380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84187" y="2078019"/>
                        <a:ext cx="687388" cy="45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01" name="Object 5"/>
          <p:cNvGraphicFramePr>
            <a:graphicFrameLocks noChangeAspect="1"/>
          </p:cNvGraphicFramePr>
          <p:nvPr/>
        </p:nvGraphicFramePr>
        <p:xfrm>
          <a:off x="2640806" y="2643183"/>
          <a:ext cx="3862388" cy="457200"/>
        </p:xfrm>
        <a:graphic>
          <a:graphicData uri="http://schemas.openxmlformats.org/presentationml/2006/ole">
            <mc:AlternateContent xmlns:mc="http://schemas.openxmlformats.org/markup-compatibility/2006">
              <mc:Choice xmlns:v="urn:schemas-microsoft-com:vml" Requires="v">
                <p:oleObj name="Equation" r:id="rId8" imgW="2145960" imgH="253800" progId="Equation.DSMT4">
                  <p:embed/>
                </p:oleObj>
              </mc:Choice>
              <mc:Fallback>
                <p:oleObj name="Equation" r:id="rId8" imgW="2145960" imgH="253800" progId="Equation.DSMT4">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40806" y="2643183"/>
                        <a:ext cx="38623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02" name="Object 6"/>
          <p:cNvGraphicFramePr>
            <a:graphicFrameLocks noChangeAspect="1"/>
          </p:cNvGraphicFramePr>
          <p:nvPr/>
        </p:nvGraphicFramePr>
        <p:xfrm>
          <a:off x="8132639" y="3192287"/>
          <a:ext cx="298450" cy="298450"/>
        </p:xfrm>
        <a:graphic>
          <a:graphicData uri="http://schemas.openxmlformats.org/presentationml/2006/ole">
            <mc:AlternateContent xmlns:mc="http://schemas.openxmlformats.org/markup-compatibility/2006">
              <mc:Choice xmlns:v="urn:schemas-microsoft-com:vml" Requires="v">
                <p:oleObj name="Equation" r:id="rId10" imgW="164880" imgH="164880" progId="Equation.DSMT4">
                  <p:embed/>
                </p:oleObj>
              </mc:Choice>
              <mc:Fallback>
                <p:oleObj name="Equation" r:id="rId10" imgW="164880" imgH="164880" progId="Equation.DSMT4">
                  <p:embed/>
                  <p:pic>
                    <p:nvPicPr>
                      <p:cNvPr id="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2639" y="3192287"/>
                        <a:ext cx="298450" cy="29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03" name="Object 7"/>
          <p:cNvGraphicFramePr>
            <a:graphicFrameLocks noChangeAspect="1"/>
          </p:cNvGraphicFramePr>
          <p:nvPr/>
        </p:nvGraphicFramePr>
        <p:xfrm>
          <a:off x="6386361" y="3513315"/>
          <a:ext cx="298450" cy="320675"/>
        </p:xfrm>
        <a:graphic>
          <a:graphicData uri="http://schemas.openxmlformats.org/presentationml/2006/ole">
            <mc:AlternateContent xmlns:mc="http://schemas.openxmlformats.org/markup-compatibility/2006">
              <mc:Choice xmlns:v="urn:schemas-microsoft-com:vml" Requires="v">
                <p:oleObj name="Equation" r:id="rId11" imgW="164880" imgH="177480" progId="Equation.DSMT4">
                  <p:embed/>
                </p:oleObj>
              </mc:Choice>
              <mc:Fallback>
                <p:oleObj name="Equation" r:id="rId11" imgW="164880" imgH="177480" progId="Equation.DSMT4">
                  <p:embed/>
                  <p:pic>
                    <p:nvPicPr>
                      <p:cNvPr id="0"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386361" y="3513315"/>
                        <a:ext cx="29845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04" name="Object 8"/>
          <p:cNvGraphicFramePr>
            <a:graphicFrameLocks noChangeAspect="1"/>
          </p:cNvGraphicFramePr>
          <p:nvPr/>
        </p:nvGraphicFramePr>
        <p:xfrm>
          <a:off x="1782552" y="3825351"/>
          <a:ext cx="295275" cy="409575"/>
        </p:xfrm>
        <a:graphic>
          <a:graphicData uri="http://schemas.openxmlformats.org/presentationml/2006/ole">
            <mc:AlternateContent xmlns:mc="http://schemas.openxmlformats.org/markup-compatibility/2006">
              <mc:Choice xmlns:v="urn:schemas-microsoft-com:vml" Requires="v">
                <p:oleObj name="Equation" r:id="rId13" imgW="164880" imgH="228600" progId="Equation.DSMT4">
                  <p:embed/>
                </p:oleObj>
              </mc:Choice>
              <mc:Fallback>
                <p:oleObj name="Equation" r:id="rId13" imgW="164880" imgH="228600" progId="Equation.DSMT4">
                  <p:embed/>
                  <p:pic>
                    <p:nvPicPr>
                      <p:cNvPr id="0" name="Picture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782552" y="3825351"/>
                        <a:ext cx="295275"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05" name="Object 9"/>
          <p:cNvGraphicFramePr>
            <a:graphicFrameLocks noChangeAspect="1"/>
          </p:cNvGraphicFramePr>
          <p:nvPr/>
        </p:nvGraphicFramePr>
        <p:xfrm>
          <a:off x="1252533" y="4305312"/>
          <a:ext cx="2954337" cy="503237"/>
        </p:xfrm>
        <a:graphic>
          <a:graphicData uri="http://schemas.openxmlformats.org/presentationml/2006/ole">
            <mc:AlternateContent xmlns:mc="http://schemas.openxmlformats.org/markup-compatibility/2006">
              <mc:Choice xmlns:v="urn:schemas-microsoft-com:vml" Requires="v">
                <p:oleObj name="Equation" r:id="rId15" imgW="1638000" imgH="279360" progId="Equation.DSMT4">
                  <p:embed/>
                </p:oleObj>
              </mc:Choice>
              <mc:Fallback>
                <p:oleObj name="Equation" r:id="rId15" imgW="1638000" imgH="279360" progId="Equation.DSMT4">
                  <p:embed/>
                  <p:pic>
                    <p:nvPicPr>
                      <p:cNvPr id="0" name="Picture 9"/>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252533" y="4305312"/>
                        <a:ext cx="2954337" cy="50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07" name="Object 11"/>
          <p:cNvGraphicFramePr>
            <a:graphicFrameLocks noChangeAspect="1"/>
          </p:cNvGraphicFramePr>
          <p:nvPr/>
        </p:nvGraphicFramePr>
        <p:xfrm>
          <a:off x="1249317" y="4853007"/>
          <a:ext cx="5942013" cy="457200"/>
        </p:xfrm>
        <a:graphic>
          <a:graphicData uri="http://schemas.openxmlformats.org/presentationml/2006/ole">
            <mc:AlternateContent xmlns:mc="http://schemas.openxmlformats.org/markup-compatibility/2006">
              <mc:Choice xmlns:v="urn:schemas-microsoft-com:vml" Requires="v">
                <p:oleObj name="Equation" r:id="rId17" imgW="3301920" imgH="253800" progId="Equation.DSMT4">
                  <p:embed/>
                </p:oleObj>
              </mc:Choice>
              <mc:Fallback>
                <p:oleObj name="Equation" r:id="rId17" imgW="3301920" imgH="253800" progId="Equation.DSMT4">
                  <p:embed/>
                  <p:pic>
                    <p:nvPicPr>
                      <p:cNvPr id="0" name="Picture 11"/>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249317" y="4853007"/>
                        <a:ext cx="5942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08" name="Object 12"/>
          <p:cNvGraphicFramePr>
            <a:graphicFrameLocks noChangeAspect="1"/>
          </p:cNvGraphicFramePr>
          <p:nvPr/>
        </p:nvGraphicFramePr>
        <p:xfrm>
          <a:off x="1249317" y="5372133"/>
          <a:ext cx="3206750" cy="503238"/>
        </p:xfrm>
        <a:graphic>
          <a:graphicData uri="http://schemas.openxmlformats.org/presentationml/2006/ole">
            <mc:AlternateContent xmlns:mc="http://schemas.openxmlformats.org/markup-compatibility/2006">
              <mc:Choice xmlns:v="urn:schemas-microsoft-com:vml" Requires="v">
                <p:oleObj name="Equation" r:id="rId19" imgW="1777680" imgH="279360" progId="Equation.DSMT4">
                  <p:embed/>
                </p:oleObj>
              </mc:Choice>
              <mc:Fallback>
                <p:oleObj name="Equation" r:id="rId19" imgW="1777680" imgH="279360" progId="Equation.DSMT4">
                  <p:embed/>
                  <p:pic>
                    <p:nvPicPr>
                      <p:cNvPr id="0" name="Picture 12"/>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249317" y="5372133"/>
                        <a:ext cx="3206750" cy="50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09" name="Object 13"/>
          <p:cNvGraphicFramePr>
            <a:graphicFrameLocks noChangeAspect="1"/>
          </p:cNvGraphicFramePr>
          <p:nvPr/>
        </p:nvGraphicFramePr>
        <p:xfrm>
          <a:off x="5134003" y="5388536"/>
          <a:ext cx="1482725" cy="411163"/>
        </p:xfrm>
        <a:graphic>
          <a:graphicData uri="http://schemas.openxmlformats.org/presentationml/2006/ole">
            <mc:AlternateContent xmlns:mc="http://schemas.openxmlformats.org/markup-compatibility/2006">
              <mc:Choice xmlns:v="urn:schemas-microsoft-com:vml" Requires="v">
                <p:oleObj name="Equation" r:id="rId21" imgW="825480" imgH="228600" progId="Equation.DSMT4">
                  <p:embed/>
                </p:oleObj>
              </mc:Choice>
              <mc:Fallback>
                <p:oleObj name="Equation" r:id="rId21" imgW="825480" imgH="228600" progId="Equation.DSMT4">
                  <p:embed/>
                  <p:pic>
                    <p:nvPicPr>
                      <p:cNvPr id="0" name="Picture 13"/>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5134003" y="5388536"/>
                        <a:ext cx="1482725" cy="411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Εκτίμηση σφάλματος της </a:t>
            </a:r>
            <a:r>
              <a:rPr lang="el-GR" dirty="0" err="1"/>
              <a:t>πολυωνυμικής</a:t>
            </a:r>
            <a:r>
              <a:rPr lang="el-GR" dirty="0"/>
              <a:t> παρεμβολής</a:t>
            </a:r>
          </a:p>
        </p:txBody>
      </p:sp>
      <p:sp>
        <p:nvSpPr>
          <p:cNvPr id="3" name="2 - Θέση περιεχομένου"/>
          <p:cNvSpPr>
            <a:spLocks noGrp="1"/>
          </p:cNvSpPr>
          <p:nvPr>
            <p:ph idx="1"/>
          </p:nvPr>
        </p:nvSpPr>
        <p:spPr/>
        <p:txBody>
          <a:bodyPr>
            <a:normAutofit/>
          </a:bodyPr>
          <a:lstStyle/>
          <a:p>
            <a:r>
              <a:rPr lang="el-GR" sz="2200" dirty="0"/>
              <a:t>Το ελάχιστο αυτής ικανοποιεί την παρακάτω ανισότητα:</a:t>
            </a:r>
          </a:p>
          <a:p>
            <a:endParaRPr lang="el-GR" sz="2200" dirty="0"/>
          </a:p>
          <a:p>
            <a:endParaRPr lang="el-GR" sz="2200" dirty="0"/>
          </a:p>
          <a:p>
            <a:endParaRPr lang="el-GR" sz="2200" dirty="0"/>
          </a:p>
          <a:p>
            <a:pPr>
              <a:buNone/>
            </a:pPr>
            <a:endParaRPr lang="el-GR" sz="2200" dirty="0"/>
          </a:p>
          <a:p>
            <a:pPr>
              <a:buNone/>
            </a:pPr>
            <a:r>
              <a:rPr lang="el-GR" sz="2200" dirty="0"/>
              <a:t>	όπου           είναι ένα άνω φράγμα της                   για       στο διάστημα </a:t>
            </a:r>
          </a:p>
          <a:p>
            <a:endParaRPr lang="el-GR" sz="2200" dirty="0"/>
          </a:p>
        </p:txBody>
      </p:sp>
      <p:graphicFrame>
        <p:nvGraphicFramePr>
          <p:cNvPr id="80898" name="Object 2"/>
          <p:cNvGraphicFramePr>
            <a:graphicFrameLocks noChangeAspect="1"/>
          </p:cNvGraphicFramePr>
          <p:nvPr/>
        </p:nvGraphicFramePr>
        <p:xfrm>
          <a:off x="2089116" y="2260584"/>
          <a:ext cx="5078413" cy="960438"/>
        </p:xfrm>
        <a:graphic>
          <a:graphicData uri="http://schemas.openxmlformats.org/presentationml/2006/ole">
            <mc:AlternateContent xmlns:mc="http://schemas.openxmlformats.org/markup-compatibility/2006">
              <mc:Choice xmlns:v="urn:schemas-microsoft-com:vml" Requires="v">
                <p:oleObj name="Equation" r:id="rId2" imgW="2819160" imgH="533160" progId="Equation.DSMT4">
                  <p:embed/>
                </p:oleObj>
              </mc:Choice>
              <mc:Fallback>
                <p:oleObj name="Equation" r:id="rId2" imgW="2819160" imgH="53316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9116" y="2260584"/>
                        <a:ext cx="5078413" cy="96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0900" name="Object 4"/>
          <p:cNvGraphicFramePr>
            <a:graphicFrameLocks noChangeAspect="1"/>
          </p:cNvGraphicFramePr>
          <p:nvPr/>
        </p:nvGraphicFramePr>
        <p:xfrm>
          <a:off x="1577934" y="3492506"/>
          <a:ext cx="547688" cy="411163"/>
        </p:xfrm>
        <a:graphic>
          <a:graphicData uri="http://schemas.openxmlformats.org/presentationml/2006/ole">
            <mc:AlternateContent xmlns:mc="http://schemas.openxmlformats.org/markup-compatibility/2006">
              <mc:Choice xmlns:v="urn:schemas-microsoft-com:vml" Requires="v">
                <p:oleObj name="Equation" r:id="rId4" imgW="304560" imgH="228600" progId="Equation.DSMT4">
                  <p:embed/>
                </p:oleObj>
              </mc:Choice>
              <mc:Fallback>
                <p:oleObj name="Equation" r:id="rId4" imgW="304560" imgH="228600" progId="Equation.DSMT4">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77934" y="3492506"/>
                        <a:ext cx="547688" cy="411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 name="7 - Αντικείμενο"/>
          <p:cNvGraphicFramePr>
            <a:graphicFrameLocks noChangeAspect="1"/>
          </p:cNvGraphicFramePr>
          <p:nvPr/>
        </p:nvGraphicFramePr>
        <p:xfrm>
          <a:off x="5276874" y="3429000"/>
          <a:ext cx="1047750" cy="477838"/>
        </p:xfrm>
        <a:graphic>
          <a:graphicData uri="http://schemas.openxmlformats.org/presentationml/2006/ole">
            <mc:AlternateContent xmlns:mc="http://schemas.openxmlformats.org/markup-compatibility/2006">
              <mc:Choice xmlns:v="urn:schemas-microsoft-com:vml" Requires="v">
                <p:oleObj name="Equation" r:id="rId6" imgW="583920" imgH="266400" progId="Equation.DSMT4">
                  <p:embed/>
                </p:oleObj>
              </mc:Choice>
              <mc:Fallback>
                <p:oleObj name="Equation" r:id="rId6" imgW="583920" imgH="266400" progId="Equation.DSMT4">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76874" y="3429000"/>
                        <a:ext cx="1047750" cy="4778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8 - Αντικείμενο"/>
          <p:cNvGraphicFramePr>
            <a:graphicFrameLocks noChangeAspect="1"/>
          </p:cNvGraphicFramePr>
          <p:nvPr/>
        </p:nvGraphicFramePr>
        <p:xfrm>
          <a:off x="2100239" y="3779127"/>
          <a:ext cx="755650" cy="458787"/>
        </p:xfrm>
        <a:graphic>
          <a:graphicData uri="http://schemas.openxmlformats.org/presentationml/2006/ole">
            <mc:AlternateContent xmlns:mc="http://schemas.openxmlformats.org/markup-compatibility/2006">
              <mc:Choice xmlns:v="urn:schemas-microsoft-com:vml" Requires="v">
                <p:oleObj name="Equation" r:id="rId8" imgW="419040" imgH="253800" progId="Equation.DSMT4">
                  <p:embed/>
                </p:oleObj>
              </mc:Choice>
              <mc:Fallback>
                <p:oleObj name="Equation" r:id="rId8" imgW="419040" imgH="253800" progId="Equation.DSMT4">
                  <p:embed/>
                  <p:pic>
                    <p:nvPicPr>
                      <p:cNvPr id="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00239" y="3779127"/>
                        <a:ext cx="755650" cy="4587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0903" name="Object 7"/>
          <p:cNvGraphicFramePr>
            <a:graphicFrameLocks noChangeAspect="1"/>
          </p:cNvGraphicFramePr>
          <p:nvPr/>
        </p:nvGraphicFramePr>
        <p:xfrm>
          <a:off x="6861209" y="3555666"/>
          <a:ext cx="230188" cy="252413"/>
        </p:xfrm>
        <a:graphic>
          <a:graphicData uri="http://schemas.openxmlformats.org/presentationml/2006/ole">
            <mc:AlternateContent xmlns:mc="http://schemas.openxmlformats.org/markup-compatibility/2006">
              <mc:Choice xmlns:v="urn:schemas-microsoft-com:vml" Requires="v">
                <p:oleObj name="Equation" r:id="rId10" imgW="126720" imgH="139680" progId="Equation.DSMT4">
                  <p:embed/>
                </p:oleObj>
              </mc:Choice>
              <mc:Fallback>
                <p:oleObj name="Equation" r:id="rId10" imgW="126720" imgH="139680" progId="Equation.DSMT4">
                  <p:embed/>
                  <p:pic>
                    <p:nvPicPr>
                      <p:cNvPr id="0" name="Picture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861209" y="3555666"/>
                        <a:ext cx="230188" cy="252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Παρεμβολή και </a:t>
            </a:r>
            <a:r>
              <a:rPr lang="el-GR" dirty="0" err="1"/>
              <a:t>πολυωνυμική</a:t>
            </a:r>
            <a:r>
              <a:rPr lang="el-GR" dirty="0"/>
              <a:t> παρεμβολή</a:t>
            </a:r>
          </a:p>
        </p:txBody>
      </p:sp>
      <p:sp>
        <p:nvSpPr>
          <p:cNvPr id="3" name="2 - Θέση περιεχομένου"/>
          <p:cNvSpPr>
            <a:spLocks noGrp="1"/>
          </p:cNvSpPr>
          <p:nvPr>
            <p:ph idx="1"/>
          </p:nvPr>
        </p:nvSpPr>
        <p:spPr>
          <a:xfrm>
            <a:off x="457200" y="1420784"/>
            <a:ext cx="8229600" cy="4748400"/>
          </a:xfrm>
        </p:spPr>
        <p:txBody>
          <a:bodyPr>
            <a:normAutofit/>
          </a:bodyPr>
          <a:lstStyle/>
          <a:p>
            <a:r>
              <a:rPr lang="el-GR" sz="2000" b="1" dirty="0"/>
              <a:t>Ορισμός 6.4  </a:t>
            </a:r>
            <a:r>
              <a:rPr lang="el-GR" sz="2000" dirty="0"/>
              <a:t>Όταν η συνάρτηση παρεμβολής είναι ένα πολυώνυμο, τότε η αντίστοιχη διαδικασία ονομάζεται </a:t>
            </a:r>
            <a:r>
              <a:rPr lang="el-GR" sz="2000" b="1" dirty="0" err="1"/>
              <a:t>πολυωνυμική</a:t>
            </a:r>
            <a:r>
              <a:rPr lang="el-GR" sz="2000" b="1" dirty="0"/>
              <a:t> παρεμβολή</a:t>
            </a:r>
            <a:r>
              <a:rPr lang="el-GR" sz="2000" dirty="0"/>
              <a:t>.</a:t>
            </a:r>
          </a:p>
          <a:p>
            <a:pPr>
              <a:spcBef>
                <a:spcPts val="1800"/>
              </a:spcBef>
            </a:pPr>
            <a:r>
              <a:rPr lang="el-GR" sz="2000" b="1" dirty="0"/>
              <a:t>Ορισμός 6.5  </a:t>
            </a:r>
            <a:r>
              <a:rPr lang="el-GR" sz="2000" dirty="0"/>
              <a:t>Τα πολυώνυμα παρεμβολής ορίζονται με τις </a:t>
            </a:r>
            <a:r>
              <a:rPr lang="el-GR" sz="2000" b="1" dirty="0"/>
              <a:t>συνθήκες ταύτισης </a:t>
            </a:r>
            <a:r>
              <a:rPr lang="el-GR" sz="2000" dirty="0"/>
              <a:t>των συναρτησιακών τους τιμών με τις αντίστοιχες τιμές της συνάρτησης για ένα ορισμένο πεπερασμένο σύνολο σημείων του διαστήματος ορισμού αυτών.</a:t>
            </a:r>
          </a:p>
          <a:p>
            <a:pPr>
              <a:spcBef>
                <a:spcPts val="1800"/>
              </a:spcBef>
              <a:buNone/>
            </a:pPr>
            <a:r>
              <a:rPr lang="el-GR" sz="2000" dirty="0"/>
              <a:t>	</a:t>
            </a:r>
            <a:r>
              <a:rPr lang="el-GR" sz="2000" u="sng" dirty="0"/>
              <a:t>Πολυωνυμική παρεμβολή</a:t>
            </a:r>
          </a:p>
          <a:p>
            <a:r>
              <a:rPr lang="el-GR" sz="2000" dirty="0"/>
              <a:t>Στην περίπτωση της </a:t>
            </a:r>
            <a:r>
              <a:rPr lang="el-GR" sz="2000" dirty="0" err="1"/>
              <a:t>πολυωνυμικής</a:t>
            </a:r>
            <a:r>
              <a:rPr lang="el-GR" sz="2000" dirty="0"/>
              <a:t> παρεμβολής η συνάρτηση παρεμβολής             είναι το ακόλουθο πολυώνυμο βαθμού </a:t>
            </a:r>
          </a:p>
          <a:p>
            <a:pPr>
              <a:buNone/>
            </a:pPr>
            <a:endParaRPr lang="el-GR" sz="2000" dirty="0"/>
          </a:p>
          <a:p>
            <a:pPr>
              <a:spcBef>
                <a:spcPts val="1800"/>
              </a:spcBef>
              <a:buNone/>
            </a:pPr>
            <a:r>
              <a:rPr lang="el-GR" sz="2000" dirty="0"/>
              <a:t>	όπου οι αντίστοιχες συναρτήσεις                                 είναι οι συναρτήσεις </a:t>
            </a:r>
          </a:p>
          <a:p>
            <a:pPr>
              <a:spcBef>
                <a:spcPts val="2400"/>
              </a:spcBef>
              <a:buNone/>
            </a:pPr>
            <a:endParaRPr lang="el-GR" sz="2200" u="sng" dirty="0"/>
          </a:p>
        </p:txBody>
      </p:sp>
      <p:graphicFrame>
        <p:nvGraphicFramePr>
          <p:cNvPr id="29697" name="Object 1"/>
          <p:cNvGraphicFramePr>
            <a:graphicFrameLocks noChangeAspect="1"/>
          </p:cNvGraphicFramePr>
          <p:nvPr/>
        </p:nvGraphicFramePr>
        <p:xfrm>
          <a:off x="2275922" y="4386634"/>
          <a:ext cx="582613" cy="415925"/>
        </p:xfrm>
        <a:graphic>
          <a:graphicData uri="http://schemas.openxmlformats.org/presentationml/2006/ole">
            <mc:AlternateContent xmlns:mc="http://schemas.openxmlformats.org/markup-compatibility/2006">
              <mc:Choice xmlns:v="urn:schemas-microsoft-com:vml" Requires="v">
                <p:oleObj name="Equation" r:id="rId2" imgW="355320" imgH="253800" progId="Equation.DSMT4">
                  <p:embed/>
                </p:oleObj>
              </mc:Choice>
              <mc:Fallback>
                <p:oleObj name="Equation" r:id="rId2" imgW="355320" imgH="2538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5922" y="4386634"/>
                        <a:ext cx="582613" cy="41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9698" name="Object 2"/>
          <p:cNvGraphicFramePr>
            <a:graphicFrameLocks noChangeAspect="1"/>
          </p:cNvGraphicFramePr>
          <p:nvPr/>
        </p:nvGraphicFramePr>
        <p:xfrm>
          <a:off x="7018371" y="4486454"/>
          <a:ext cx="293688" cy="231775"/>
        </p:xfrm>
        <a:graphic>
          <a:graphicData uri="http://schemas.openxmlformats.org/presentationml/2006/ole">
            <mc:AlternateContent xmlns:mc="http://schemas.openxmlformats.org/markup-compatibility/2006">
              <mc:Choice xmlns:v="urn:schemas-microsoft-com:vml" Requires="v">
                <p:oleObj name="Equation" r:id="rId4" imgW="177480" imgH="139680" progId="Equation.DSMT4">
                  <p:embed/>
                </p:oleObj>
              </mc:Choice>
              <mc:Fallback>
                <p:oleObj name="Equation" r:id="rId4" imgW="177480" imgH="13968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18371" y="4486454"/>
                        <a:ext cx="293688" cy="23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9699" name="Object 3"/>
          <p:cNvGraphicFramePr>
            <a:graphicFrameLocks noChangeAspect="1"/>
          </p:cNvGraphicFramePr>
          <p:nvPr/>
        </p:nvGraphicFramePr>
        <p:xfrm>
          <a:off x="2913063" y="4837137"/>
          <a:ext cx="3317875" cy="417513"/>
        </p:xfrm>
        <a:graphic>
          <a:graphicData uri="http://schemas.openxmlformats.org/presentationml/2006/ole">
            <mc:AlternateContent xmlns:mc="http://schemas.openxmlformats.org/markup-compatibility/2006">
              <mc:Choice xmlns:v="urn:schemas-microsoft-com:vml" Requires="v">
                <p:oleObj name="Equation" r:id="rId6" imgW="2019240" imgH="253800" progId="Equation.DSMT4">
                  <p:embed/>
                </p:oleObj>
              </mc:Choice>
              <mc:Fallback>
                <p:oleObj name="Equation" r:id="rId6" imgW="2019240" imgH="25380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13063" y="4837137"/>
                        <a:ext cx="3317875" cy="417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9700" name="Object 4"/>
          <p:cNvGraphicFramePr>
            <a:graphicFrameLocks noChangeAspect="1"/>
          </p:cNvGraphicFramePr>
          <p:nvPr/>
        </p:nvGraphicFramePr>
        <p:xfrm>
          <a:off x="4406569" y="5289228"/>
          <a:ext cx="1712912" cy="417513"/>
        </p:xfrm>
        <a:graphic>
          <a:graphicData uri="http://schemas.openxmlformats.org/presentationml/2006/ole">
            <mc:AlternateContent xmlns:mc="http://schemas.openxmlformats.org/markup-compatibility/2006">
              <mc:Choice xmlns:v="urn:schemas-microsoft-com:vml" Requires="v">
                <p:oleObj name="Equation" r:id="rId8" imgW="1041120" imgH="253800" progId="Equation.DSMT4">
                  <p:embed/>
                </p:oleObj>
              </mc:Choice>
              <mc:Fallback>
                <p:oleObj name="Equation" r:id="rId8" imgW="1041120" imgH="253800" progId="Equation.DSMT4">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06569" y="5289228"/>
                        <a:ext cx="1712912" cy="417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9701" name="Object 5"/>
          <p:cNvGraphicFramePr>
            <a:graphicFrameLocks noChangeAspect="1"/>
          </p:cNvGraphicFramePr>
          <p:nvPr/>
        </p:nvGraphicFramePr>
        <p:xfrm>
          <a:off x="884238" y="5619780"/>
          <a:ext cx="2170112" cy="417513"/>
        </p:xfrm>
        <a:graphic>
          <a:graphicData uri="http://schemas.openxmlformats.org/presentationml/2006/ole">
            <mc:AlternateContent xmlns:mc="http://schemas.openxmlformats.org/markup-compatibility/2006">
              <mc:Choice xmlns:v="urn:schemas-microsoft-com:vml" Requires="v">
                <p:oleObj name="Equation" r:id="rId10" imgW="1320480" imgH="253800" progId="Equation.DSMT4">
                  <p:embed/>
                </p:oleObj>
              </mc:Choice>
              <mc:Fallback>
                <p:oleObj name="Equation" r:id="rId10" imgW="1320480" imgH="253800" progId="Equation.DSMT4">
                  <p:embed/>
                  <p:pic>
                    <p:nvPicPr>
                      <p:cNvPr id="0"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84238" y="5619780"/>
                        <a:ext cx="2170112" cy="417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Παρεμβολή του </a:t>
            </a:r>
            <a:r>
              <a:rPr lang="en-US" dirty="0" err="1"/>
              <a:t>Hermite</a:t>
            </a:r>
            <a:endParaRPr lang="el-GR" dirty="0"/>
          </a:p>
        </p:txBody>
      </p:sp>
      <p:sp>
        <p:nvSpPr>
          <p:cNvPr id="3" name="Content Placeholder 2"/>
          <p:cNvSpPr>
            <a:spLocks noGrp="1"/>
          </p:cNvSpPr>
          <p:nvPr>
            <p:ph idx="1"/>
          </p:nvPr>
        </p:nvSpPr>
        <p:spPr>
          <a:xfrm>
            <a:off x="457200" y="1420783"/>
            <a:ext cx="8229600" cy="4819717"/>
          </a:xfrm>
        </p:spPr>
        <p:txBody>
          <a:bodyPr>
            <a:normAutofit/>
          </a:bodyPr>
          <a:lstStyle/>
          <a:p>
            <a:r>
              <a:rPr lang="el-GR" sz="2200" dirty="0"/>
              <a:t>Έστω ότι δίνονται οι τιμές                         της συνάρτησης           καθώς και οι αντίστοιχες τιμές        της πρώτης παραγώγου της   στα           διακεκριμένα σημεία παρεμβολής </a:t>
            </a:r>
          </a:p>
          <a:p>
            <a:r>
              <a:rPr lang="el-GR" sz="2200" dirty="0"/>
              <a:t>Μπορεί να αποδειχθεί ότι υπάρχει ένα μοναδικό πολυώνυμο            το πολύ                βαθμού, το οποίο ικανοποιεί τις παρακάτω συνθήκες ταύτισης:</a:t>
            </a:r>
          </a:p>
          <a:p>
            <a:pPr>
              <a:buNone/>
            </a:pPr>
            <a:endParaRPr lang="el-GR" sz="2200" dirty="0"/>
          </a:p>
          <a:p>
            <a:pPr>
              <a:spcBef>
                <a:spcPts val="1200"/>
              </a:spcBef>
            </a:pPr>
            <a:r>
              <a:rPr lang="el-GR" sz="2200" dirty="0"/>
              <a:t>Το πολυώνυμο           έχει την παρακάτω έκφραση:</a:t>
            </a:r>
          </a:p>
          <a:p>
            <a:pPr>
              <a:buNone/>
            </a:pPr>
            <a:r>
              <a:rPr lang="el-GR" sz="2200" dirty="0"/>
              <a:t>	</a:t>
            </a:r>
          </a:p>
          <a:p>
            <a:pPr>
              <a:buNone/>
            </a:pPr>
            <a:endParaRPr lang="el-GR" sz="2200" dirty="0"/>
          </a:p>
          <a:p>
            <a:pPr>
              <a:buNone/>
            </a:pPr>
            <a:r>
              <a:rPr lang="el-GR" sz="2200" dirty="0"/>
              <a:t>	όπου τα πολυώνυμα              είναι οι συντελεστές παρεμβολής του </a:t>
            </a:r>
            <a:r>
              <a:rPr lang="en-US" sz="2200" dirty="0"/>
              <a:t>Lagrange.</a:t>
            </a:r>
            <a:r>
              <a:rPr lang="el-GR" sz="2200" dirty="0"/>
              <a:t> </a:t>
            </a:r>
          </a:p>
        </p:txBody>
      </p:sp>
      <p:graphicFrame>
        <p:nvGraphicFramePr>
          <p:cNvPr id="83970" name="Object 2"/>
          <p:cNvGraphicFramePr>
            <a:graphicFrameLocks noChangeAspect="1"/>
          </p:cNvGraphicFramePr>
          <p:nvPr/>
        </p:nvGraphicFramePr>
        <p:xfrm>
          <a:off x="3878253" y="1432074"/>
          <a:ext cx="1439863" cy="457200"/>
        </p:xfrm>
        <a:graphic>
          <a:graphicData uri="http://schemas.openxmlformats.org/presentationml/2006/ole">
            <mc:AlternateContent xmlns:mc="http://schemas.openxmlformats.org/markup-compatibility/2006">
              <mc:Choice xmlns:v="urn:schemas-microsoft-com:vml" Requires="v">
                <p:oleObj name="Equation" r:id="rId2" imgW="799920" imgH="253800" progId="Equation.DSMT4">
                  <p:embed/>
                </p:oleObj>
              </mc:Choice>
              <mc:Fallback>
                <p:oleObj name="Equation" r:id="rId2" imgW="799920" imgH="2538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78253" y="1432074"/>
                        <a:ext cx="14398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3971" name="Object 3"/>
          <p:cNvGraphicFramePr>
            <a:graphicFrameLocks noChangeAspect="1"/>
          </p:cNvGraphicFramePr>
          <p:nvPr/>
        </p:nvGraphicFramePr>
        <p:xfrm>
          <a:off x="7310475" y="1420785"/>
          <a:ext cx="661988" cy="455613"/>
        </p:xfrm>
        <a:graphic>
          <a:graphicData uri="http://schemas.openxmlformats.org/presentationml/2006/ole">
            <mc:AlternateContent xmlns:mc="http://schemas.openxmlformats.org/markup-compatibility/2006">
              <mc:Choice xmlns:v="urn:schemas-microsoft-com:vml" Requires="v">
                <p:oleObj name="Equation" r:id="rId4" imgW="368280" imgH="253800" progId="Equation.DSMT4">
                  <p:embed/>
                </p:oleObj>
              </mc:Choice>
              <mc:Fallback>
                <p:oleObj name="Equation" r:id="rId4" imgW="368280" imgH="2538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10475" y="1420785"/>
                        <a:ext cx="661988"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3972" name="Object 4"/>
          <p:cNvGraphicFramePr>
            <a:graphicFrameLocks noChangeAspect="1"/>
          </p:cNvGraphicFramePr>
          <p:nvPr/>
        </p:nvGraphicFramePr>
        <p:xfrm>
          <a:off x="4433890" y="1687665"/>
          <a:ext cx="320675" cy="503238"/>
        </p:xfrm>
        <a:graphic>
          <a:graphicData uri="http://schemas.openxmlformats.org/presentationml/2006/ole">
            <mc:AlternateContent xmlns:mc="http://schemas.openxmlformats.org/markup-compatibility/2006">
              <mc:Choice xmlns:v="urn:schemas-microsoft-com:vml" Requires="v">
                <p:oleObj name="Equation" r:id="rId6" imgW="177480" imgH="279360" progId="Equation.DSMT4">
                  <p:embed/>
                </p:oleObj>
              </mc:Choice>
              <mc:Fallback>
                <p:oleObj name="Equation" r:id="rId6" imgW="177480" imgH="27936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33890" y="1687665"/>
                        <a:ext cx="320675" cy="50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3973" name="Object 5"/>
          <p:cNvGraphicFramePr>
            <a:graphicFrameLocks noChangeAspect="1"/>
          </p:cNvGraphicFramePr>
          <p:nvPr/>
        </p:nvGraphicFramePr>
        <p:xfrm>
          <a:off x="8035981" y="1771980"/>
          <a:ext cx="661988" cy="455613"/>
        </p:xfrm>
        <a:graphic>
          <a:graphicData uri="http://schemas.openxmlformats.org/presentationml/2006/ole">
            <mc:AlternateContent xmlns:mc="http://schemas.openxmlformats.org/markup-compatibility/2006">
              <mc:Choice xmlns:v="urn:schemas-microsoft-com:vml" Requires="v">
                <p:oleObj name="Equation" r:id="rId8" imgW="368280" imgH="253800" progId="Equation.DSMT4">
                  <p:embed/>
                </p:oleObj>
              </mc:Choice>
              <mc:Fallback>
                <p:oleObj name="Equation" r:id="rId8" imgW="368280" imgH="253800" progId="Equation.DSMT4">
                  <p:embed/>
                  <p:pic>
                    <p:nvPicPr>
                      <p:cNvPr id="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35981" y="1771980"/>
                        <a:ext cx="661988"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3974" name="Object 6"/>
          <p:cNvGraphicFramePr>
            <a:graphicFrameLocks noChangeAspect="1"/>
          </p:cNvGraphicFramePr>
          <p:nvPr/>
        </p:nvGraphicFramePr>
        <p:xfrm>
          <a:off x="1392201" y="2137110"/>
          <a:ext cx="550863" cy="322263"/>
        </p:xfrm>
        <a:graphic>
          <a:graphicData uri="http://schemas.openxmlformats.org/presentationml/2006/ole">
            <mc:AlternateContent xmlns:mc="http://schemas.openxmlformats.org/markup-compatibility/2006">
              <mc:Choice xmlns:v="urn:schemas-microsoft-com:vml" Requires="v">
                <p:oleObj name="Equation" r:id="rId9" imgW="304560" imgH="177480" progId="Equation.DSMT4">
                  <p:embed/>
                </p:oleObj>
              </mc:Choice>
              <mc:Fallback>
                <p:oleObj name="Equation" r:id="rId9" imgW="304560" imgH="17748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392201" y="2137110"/>
                        <a:ext cx="550863" cy="322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3975" name="Object 7"/>
          <p:cNvGraphicFramePr>
            <a:graphicFrameLocks noChangeAspect="1"/>
          </p:cNvGraphicFramePr>
          <p:nvPr/>
        </p:nvGraphicFramePr>
        <p:xfrm>
          <a:off x="5959494" y="2100597"/>
          <a:ext cx="1439863" cy="457200"/>
        </p:xfrm>
        <a:graphic>
          <a:graphicData uri="http://schemas.openxmlformats.org/presentationml/2006/ole">
            <mc:AlternateContent xmlns:mc="http://schemas.openxmlformats.org/markup-compatibility/2006">
              <mc:Choice xmlns:v="urn:schemas-microsoft-com:vml" Requires="v">
                <p:oleObj name="Equation" r:id="rId11" imgW="799920" imgH="253800" progId="Equation.DSMT4">
                  <p:embed/>
                </p:oleObj>
              </mc:Choice>
              <mc:Fallback>
                <p:oleObj name="Equation" r:id="rId11" imgW="799920" imgH="253800" progId="Equation.DSMT4">
                  <p:embed/>
                  <p:pic>
                    <p:nvPicPr>
                      <p:cNvPr id="0"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959494" y="2100597"/>
                        <a:ext cx="14398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3976" name="Object 8"/>
          <p:cNvGraphicFramePr>
            <a:graphicFrameLocks noChangeAspect="1"/>
          </p:cNvGraphicFramePr>
          <p:nvPr/>
        </p:nvGraphicFramePr>
        <p:xfrm>
          <a:off x="7920096" y="2499594"/>
          <a:ext cx="960438" cy="457200"/>
        </p:xfrm>
        <a:graphic>
          <a:graphicData uri="http://schemas.openxmlformats.org/presentationml/2006/ole">
            <mc:AlternateContent xmlns:mc="http://schemas.openxmlformats.org/markup-compatibility/2006">
              <mc:Choice xmlns:v="urn:schemas-microsoft-com:vml" Requires="v">
                <p:oleObj name="Equation" r:id="rId13" imgW="533160" imgH="253800" progId="Equation.DSMT4">
                  <p:embed/>
                </p:oleObj>
              </mc:Choice>
              <mc:Fallback>
                <p:oleObj name="Equation" r:id="rId13" imgW="533160" imgH="253800" progId="Equation.DSMT4">
                  <p:embed/>
                  <p:pic>
                    <p:nvPicPr>
                      <p:cNvPr id="0" name="Picture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920096" y="2499594"/>
                        <a:ext cx="9604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3977" name="Object 9"/>
          <p:cNvGraphicFramePr>
            <a:graphicFrameLocks noChangeAspect="1"/>
          </p:cNvGraphicFramePr>
          <p:nvPr/>
        </p:nvGraphicFramePr>
        <p:xfrm>
          <a:off x="1833525" y="2844792"/>
          <a:ext cx="914400" cy="457200"/>
        </p:xfrm>
        <a:graphic>
          <a:graphicData uri="http://schemas.openxmlformats.org/presentationml/2006/ole">
            <mc:AlternateContent xmlns:mc="http://schemas.openxmlformats.org/markup-compatibility/2006">
              <mc:Choice xmlns:v="urn:schemas-microsoft-com:vml" Requires="v">
                <p:oleObj name="Equation" r:id="rId15" imgW="507960" imgH="253800" progId="Equation.DSMT4">
                  <p:embed/>
                </p:oleObj>
              </mc:Choice>
              <mc:Fallback>
                <p:oleObj name="Equation" r:id="rId15" imgW="507960" imgH="253800" progId="Equation.DSMT4">
                  <p:embed/>
                  <p:pic>
                    <p:nvPicPr>
                      <p:cNvPr id="0" name="Picture 9"/>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833525" y="2844792"/>
                        <a:ext cx="914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3978" name="Object 10"/>
          <p:cNvGraphicFramePr>
            <a:graphicFrameLocks noChangeAspect="1"/>
          </p:cNvGraphicFramePr>
          <p:nvPr/>
        </p:nvGraphicFramePr>
        <p:xfrm>
          <a:off x="2600298" y="3611565"/>
          <a:ext cx="4937125" cy="457200"/>
        </p:xfrm>
        <a:graphic>
          <a:graphicData uri="http://schemas.openxmlformats.org/presentationml/2006/ole">
            <mc:AlternateContent xmlns:mc="http://schemas.openxmlformats.org/markup-compatibility/2006">
              <mc:Choice xmlns:v="urn:schemas-microsoft-com:vml" Requires="v">
                <p:oleObj name="Equation" r:id="rId17" imgW="2743200" imgH="253800" progId="Equation.DSMT4">
                  <p:embed/>
                </p:oleObj>
              </mc:Choice>
              <mc:Fallback>
                <p:oleObj name="Equation" r:id="rId17" imgW="2743200" imgH="253800" progId="Equation.DSMT4">
                  <p:embed/>
                  <p:pic>
                    <p:nvPicPr>
                      <p:cNvPr id="0" name="Picture 10"/>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600298" y="3611565"/>
                        <a:ext cx="49371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3979" name="Object 11"/>
          <p:cNvGraphicFramePr>
            <a:graphicFrameLocks noChangeAspect="1"/>
          </p:cNvGraphicFramePr>
          <p:nvPr/>
        </p:nvGraphicFramePr>
        <p:xfrm>
          <a:off x="2650753" y="4076714"/>
          <a:ext cx="547688" cy="411163"/>
        </p:xfrm>
        <a:graphic>
          <a:graphicData uri="http://schemas.openxmlformats.org/presentationml/2006/ole">
            <mc:AlternateContent xmlns:mc="http://schemas.openxmlformats.org/markup-compatibility/2006">
              <mc:Choice xmlns:v="urn:schemas-microsoft-com:vml" Requires="v">
                <p:oleObj name="Equation" r:id="rId19" imgW="304560" imgH="228600" progId="Equation.DSMT4">
                  <p:embed/>
                </p:oleObj>
              </mc:Choice>
              <mc:Fallback>
                <p:oleObj name="Equation" r:id="rId19" imgW="304560" imgH="228600" progId="Equation.DSMT4">
                  <p:embed/>
                  <p:pic>
                    <p:nvPicPr>
                      <p:cNvPr id="0" name="Picture 11"/>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650753" y="4076714"/>
                        <a:ext cx="547688" cy="411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3980" name="Object 12"/>
          <p:cNvGraphicFramePr>
            <a:graphicFrameLocks noChangeAspect="1"/>
          </p:cNvGraphicFramePr>
          <p:nvPr/>
        </p:nvGraphicFramePr>
        <p:xfrm>
          <a:off x="899319" y="4576787"/>
          <a:ext cx="7345362" cy="641350"/>
        </p:xfrm>
        <a:graphic>
          <a:graphicData uri="http://schemas.openxmlformats.org/presentationml/2006/ole">
            <mc:AlternateContent xmlns:mc="http://schemas.openxmlformats.org/markup-compatibility/2006">
              <mc:Choice xmlns:v="urn:schemas-microsoft-com:vml" Requires="v">
                <p:oleObj name="Equation" r:id="rId21" imgW="4076640" imgH="355320" progId="Equation.DSMT4">
                  <p:embed/>
                </p:oleObj>
              </mc:Choice>
              <mc:Fallback>
                <p:oleObj name="Equation" r:id="rId21" imgW="4076640" imgH="355320" progId="Equation.DSMT4">
                  <p:embed/>
                  <p:pic>
                    <p:nvPicPr>
                      <p:cNvPr id="0" name="Picture 12"/>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899319" y="4576787"/>
                        <a:ext cx="7345362"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3981" name="Object 13"/>
          <p:cNvGraphicFramePr>
            <a:graphicFrameLocks noChangeAspect="1"/>
          </p:cNvGraphicFramePr>
          <p:nvPr/>
        </p:nvGraphicFramePr>
        <p:xfrm>
          <a:off x="3373431" y="5263293"/>
          <a:ext cx="687387" cy="458788"/>
        </p:xfrm>
        <a:graphic>
          <a:graphicData uri="http://schemas.openxmlformats.org/presentationml/2006/ole">
            <mc:AlternateContent xmlns:mc="http://schemas.openxmlformats.org/markup-compatibility/2006">
              <mc:Choice xmlns:v="urn:schemas-microsoft-com:vml" Requires="v">
                <p:oleObj name="Equation" r:id="rId23" imgW="380880" imgH="253800" progId="Equation.DSMT4">
                  <p:embed/>
                </p:oleObj>
              </mc:Choice>
              <mc:Fallback>
                <p:oleObj name="Equation" r:id="rId23" imgW="380880" imgH="253800" progId="Equation.DSMT4">
                  <p:embed/>
                  <p:pic>
                    <p:nvPicPr>
                      <p:cNvPr id="0" name="Picture 13"/>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3373431" y="5263293"/>
                        <a:ext cx="687387" cy="45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Παρεμβολή του </a:t>
            </a:r>
            <a:r>
              <a:rPr lang="en-US" dirty="0" err="1"/>
              <a:t>Hermite</a:t>
            </a:r>
            <a:endParaRPr lang="el-GR" dirty="0"/>
          </a:p>
        </p:txBody>
      </p:sp>
      <p:sp>
        <p:nvSpPr>
          <p:cNvPr id="3" name="Content Placeholder 2"/>
          <p:cNvSpPr>
            <a:spLocks noGrp="1"/>
          </p:cNvSpPr>
          <p:nvPr>
            <p:ph idx="1"/>
          </p:nvPr>
        </p:nvSpPr>
        <p:spPr/>
        <p:txBody>
          <a:bodyPr>
            <a:normAutofit/>
          </a:bodyPr>
          <a:lstStyle/>
          <a:p>
            <a:r>
              <a:rPr lang="el-GR" sz="2200" b="1" dirty="0"/>
              <a:t>Ορισμός 6.8  </a:t>
            </a:r>
            <a:r>
              <a:rPr lang="el-GR" sz="2200" dirty="0"/>
              <a:t>Ο τύπος</a:t>
            </a:r>
          </a:p>
          <a:p>
            <a:endParaRPr lang="el-GR" sz="2200" dirty="0"/>
          </a:p>
          <a:p>
            <a:pPr>
              <a:buNone/>
            </a:pPr>
            <a:endParaRPr lang="el-GR" sz="2200" dirty="0"/>
          </a:p>
          <a:p>
            <a:pPr>
              <a:buNone/>
            </a:pPr>
            <a:r>
              <a:rPr lang="el-GR" sz="2200" dirty="0"/>
              <a:t>	ονομάζεται </a:t>
            </a:r>
            <a:r>
              <a:rPr lang="el-GR" sz="2200" b="1" dirty="0"/>
              <a:t>τύπος παρεμβολής του </a:t>
            </a:r>
            <a:r>
              <a:rPr lang="en-US" sz="2200" b="1" dirty="0" err="1"/>
              <a:t>Hermite</a:t>
            </a:r>
            <a:r>
              <a:rPr lang="en-US" sz="2200" dirty="0"/>
              <a:t>.</a:t>
            </a:r>
          </a:p>
          <a:p>
            <a:pPr>
              <a:spcBef>
                <a:spcPts val="2400"/>
              </a:spcBef>
            </a:pPr>
            <a:r>
              <a:rPr lang="el-GR" sz="2200" b="1" dirty="0"/>
              <a:t>Παρατήρηση</a:t>
            </a:r>
            <a:r>
              <a:rPr lang="el-GR" sz="2200" dirty="0"/>
              <a:t>  Η διαδικασία για την εύρεση της έκφρασης του σφάλματος της παρεμβολής του </a:t>
            </a:r>
            <a:r>
              <a:rPr lang="en-US" sz="2200" dirty="0" err="1"/>
              <a:t>Hermite</a:t>
            </a:r>
            <a:r>
              <a:rPr lang="en-US" sz="2200" dirty="0"/>
              <a:t> </a:t>
            </a:r>
            <a:r>
              <a:rPr lang="el-GR" sz="2200" dirty="0"/>
              <a:t>είναι παρόμοια με εκείνη της παρεμβολής του </a:t>
            </a:r>
            <a:r>
              <a:rPr lang="en-US" sz="2200" dirty="0"/>
              <a:t>Lagrange </a:t>
            </a:r>
            <a:r>
              <a:rPr lang="el-GR" sz="2200" dirty="0"/>
              <a:t>και το αποτέλεσμα είναι ανάλογο του Θεωρήματος 6.2.</a:t>
            </a:r>
          </a:p>
          <a:p>
            <a:endParaRPr lang="el-GR" sz="2200" dirty="0"/>
          </a:p>
        </p:txBody>
      </p:sp>
      <p:graphicFrame>
        <p:nvGraphicFramePr>
          <p:cNvPr id="84995" name="Object 3"/>
          <p:cNvGraphicFramePr>
            <a:graphicFrameLocks noChangeAspect="1"/>
          </p:cNvGraphicFramePr>
          <p:nvPr/>
        </p:nvGraphicFramePr>
        <p:xfrm>
          <a:off x="847674" y="2004993"/>
          <a:ext cx="7343775" cy="641350"/>
        </p:xfrm>
        <a:graphic>
          <a:graphicData uri="http://schemas.openxmlformats.org/presentationml/2006/ole">
            <mc:AlternateContent xmlns:mc="http://schemas.openxmlformats.org/markup-compatibility/2006">
              <mc:Choice xmlns:v="urn:schemas-microsoft-com:vml" Requires="v">
                <p:oleObj name="Equation" r:id="rId2" imgW="4076640" imgH="355320" progId="Equation.DSMT4">
                  <p:embed/>
                </p:oleObj>
              </mc:Choice>
              <mc:Fallback>
                <p:oleObj name="Equation" r:id="rId2" imgW="4076640" imgH="35532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7674" y="2004993"/>
                        <a:ext cx="73437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Παρεμβολή του </a:t>
            </a:r>
            <a:r>
              <a:rPr lang="en-US" dirty="0" err="1"/>
              <a:t>Hermite</a:t>
            </a:r>
            <a:endParaRPr lang="el-GR" dirty="0"/>
          </a:p>
        </p:txBody>
      </p:sp>
      <p:sp>
        <p:nvSpPr>
          <p:cNvPr id="3" name="Content Placeholder 2"/>
          <p:cNvSpPr>
            <a:spLocks noGrp="1"/>
          </p:cNvSpPr>
          <p:nvPr>
            <p:ph idx="1"/>
          </p:nvPr>
        </p:nvSpPr>
        <p:spPr>
          <a:xfrm>
            <a:off x="457200" y="1420784"/>
            <a:ext cx="8229600" cy="4748400"/>
          </a:xfrm>
        </p:spPr>
        <p:txBody>
          <a:bodyPr>
            <a:normAutofit/>
          </a:bodyPr>
          <a:lstStyle/>
          <a:p>
            <a:pPr>
              <a:buNone/>
            </a:pPr>
            <a:r>
              <a:rPr lang="el-GR" sz="2200" dirty="0"/>
              <a:t>	Μπορούμε να αποδείξουμε, κάνοντας αντίστοιχες υποθέσεις ότι, </a:t>
            </a:r>
          </a:p>
          <a:p>
            <a:pPr lvl="1"/>
            <a:r>
              <a:rPr lang="el-GR" sz="2200" dirty="0"/>
              <a:t>αν η συνάρτηση            έχει συνεχείς παραγώγους μέχρι και τάξης        και</a:t>
            </a:r>
          </a:p>
          <a:p>
            <a:pPr lvl="1"/>
            <a:r>
              <a:rPr lang="el-GR" sz="2200" dirty="0"/>
              <a:t>αν το διάστημα      είναι το μικρότερο διάστημα που περιέχει τα σημεία παρεμβολής                        και ένα τυχαίο σημείο </a:t>
            </a:r>
          </a:p>
          <a:p>
            <a:pPr>
              <a:buNone/>
            </a:pPr>
            <a:r>
              <a:rPr lang="el-GR" sz="2200" dirty="0"/>
              <a:t>	τότε για κάθε τέτοιο σημείο      υπάρχει ένα σημείο     στο  διάστημα       έτσι ώστε για τη διόρθωση του πολυωνύμου παρεμβολής </a:t>
            </a:r>
            <a:r>
              <a:rPr lang="en-US" sz="2200" dirty="0" err="1"/>
              <a:t>Hermite</a:t>
            </a:r>
            <a:r>
              <a:rPr lang="el-GR" sz="2200" dirty="0"/>
              <a:t>                 και για τα σημεία ταύτισης να ισχύει</a:t>
            </a:r>
          </a:p>
          <a:p>
            <a:endParaRPr lang="el-GR" sz="2200" dirty="0"/>
          </a:p>
          <a:p>
            <a:endParaRPr lang="el-GR" sz="2200" dirty="0"/>
          </a:p>
          <a:p>
            <a:pPr>
              <a:buNone/>
            </a:pPr>
            <a:r>
              <a:rPr lang="el-GR" sz="2200" dirty="0"/>
              <a:t>	όπου</a:t>
            </a:r>
            <a:endParaRPr lang="en-US" sz="2200" dirty="0"/>
          </a:p>
        </p:txBody>
      </p:sp>
      <p:graphicFrame>
        <p:nvGraphicFramePr>
          <p:cNvPr id="86019" name="Object 3"/>
          <p:cNvGraphicFramePr>
            <a:graphicFrameLocks noChangeAspect="1"/>
          </p:cNvGraphicFramePr>
          <p:nvPr/>
        </p:nvGraphicFramePr>
        <p:xfrm>
          <a:off x="3184506" y="1819782"/>
          <a:ext cx="661987" cy="455612"/>
        </p:xfrm>
        <a:graphic>
          <a:graphicData uri="http://schemas.openxmlformats.org/presentationml/2006/ole">
            <mc:AlternateContent xmlns:mc="http://schemas.openxmlformats.org/markup-compatibility/2006">
              <mc:Choice xmlns:v="urn:schemas-microsoft-com:vml" Requires="v">
                <p:oleObj name="Equation" r:id="rId2" imgW="368280" imgH="253800" progId="Equation.DSMT4">
                  <p:embed/>
                </p:oleObj>
              </mc:Choice>
              <mc:Fallback>
                <p:oleObj name="Equation" r:id="rId2" imgW="368280" imgH="2538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84506" y="1819782"/>
                        <a:ext cx="661987" cy="455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6020" name="Object 4"/>
          <p:cNvGraphicFramePr>
            <a:graphicFrameLocks noChangeAspect="1"/>
          </p:cNvGraphicFramePr>
          <p:nvPr/>
        </p:nvGraphicFramePr>
        <p:xfrm>
          <a:off x="2014507" y="2221425"/>
          <a:ext cx="366713" cy="320675"/>
        </p:xfrm>
        <a:graphic>
          <a:graphicData uri="http://schemas.openxmlformats.org/presentationml/2006/ole">
            <mc:AlternateContent xmlns:mc="http://schemas.openxmlformats.org/markup-compatibility/2006">
              <mc:Choice xmlns:v="urn:schemas-microsoft-com:vml" Requires="v">
                <p:oleObj name="Equation" r:id="rId4" imgW="203040" imgH="177480" progId="Equation.DSMT4">
                  <p:embed/>
                </p:oleObj>
              </mc:Choice>
              <mc:Fallback>
                <p:oleObj name="Equation" r:id="rId4" imgW="203040" imgH="17748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14507" y="2221425"/>
                        <a:ext cx="366713"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6021" name="Object 5"/>
          <p:cNvGraphicFramePr>
            <a:graphicFrameLocks noChangeAspect="1"/>
          </p:cNvGraphicFramePr>
          <p:nvPr/>
        </p:nvGraphicFramePr>
        <p:xfrm>
          <a:off x="3116599" y="2634357"/>
          <a:ext cx="273050" cy="273050"/>
        </p:xfrm>
        <a:graphic>
          <a:graphicData uri="http://schemas.openxmlformats.org/presentationml/2006/ole">
            <mc:AlternateContent xmlns:mc="http://schemas.openxmlformats.org/markup-compatibility/2006">
              <mc:Choice xmlns:v="urn:schemas-microsoft-com:vml" Requires="v">
                <p:oleObj name="Equation" r:id="rId6" imgW="152280" imgH="152280" progId="Equation.DSMT4">
                  <p:embed/>
                </p:oleObj>
              </mc:Choice>
              <mc:Fallback>
                <p:oleObj name="Equation" r:id="rId6" imgW="152280" imgH="15228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16599" y="2634357"/>
                        <a:ext cx="273050" cy="27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6024" name="Object 8"/>
          <p:cNvGraphicFramePr>
            <a:graphicFrameLocks noChangeAspect="1"/>
          </p:cNvGraphicFramePr>
          <p:nvPr/>
        </p:nvGraphicFramePr>
        <p:xfrm>
          <a:off x="3681753" y="2903883"/>
          <a:ext cx="1371600" cy="457200"/>
        </p:xfrm>
        <a:graphic>
          <a:graphicData uri="http://schemas.openxmlformats.org/presentationml/2006/ole">
            <mc:AlternateContent xmlns:mc="http://schemas.openxmlformats.org/markup-compatibility/2006">
              <mc:Choice xmlns:v="urn:schemas-microsoft-com:vml" Requires="v">
                <p:oleObj name="Equation" r:id="rId8" imgW="761760" imgH="253800" progId="Equation.DSMT4">
                  <p:embed/>
                </p:oleObj>
              </mc:Choice>
              <mc:Fallback>
                <p:oleObj name="Equation" r:id="rId8" imgW="761760" imgH="253800" progId="Equation.DSMT4">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81753" y="2903883"/>
                        <a:ext cx="137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6025" name="Object 9"/>
          <p:cNvGraphicFramePr>
            <a:graphicFrameLocks noChangeAspect="1"/>
          </p:cNvGraphicFramePr>
          <p:nvPr/>
        </p:nvGraphicFramePr>
        <p:xfrm>
          <a:off x="7672434" y="3010776"/>
          <a:ext cx="295275" cy="273050"/>
        </p:xfrm>
        <a:graphic>
          <a:graphicData uri="http://schemas.openxmlformats.org/presentationml/2006/ole">
            <mc:AlternateContent xmlns:mc="http://schemas.openxmlformats.org/markup-compatibility/2006">
              <mc:Choice xmlns:v="urn:schemas-microsoft-com:vml" Requires="v">
                <p:oleObj name="Equation" r:id="rId10" imgW="164880" imgH="152280" progId="Equation.DSMT4">
                  <p:embed/>
                </p:oleObj>
              </mc:Choice>
              <mc:Fallback>
                <p:oleObj name="Equation" r:id="rId10" imgW="164880" imgH="152280" progId="Equation.DSMT4">
                  <p:embed/>
                  <p:pic>
                    <p:nvPicPr>
                      <p:cNvPr id="0"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672434" y="3010776"/>
                        <a:ext cx="295275" cy="27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6027" name="Object 11"/>
          <p:cNvGraphicFramePr>
            <a:graphicFrameLocks noChangeAspect="1"/>
          </p:cNvGraphicFramePr>
          <p:nvPr/>
        </p:nvGraphicFramePr>
        <p:xfrm>
          <a:off x="4125909" y="3412244"/>
          <a:ext cx="227013" cy="250825"/>
        </p:xfrm>
        <a:graphic>
          <a:graphicData uri="http://schemas.openxmlformats.org/presentationml/2006/ole">
            <mc:AlternateContent xmlns:mc="http://schemas.openxmlformats.org/markup-compatibility/2006">
              <mc:Choice xmlns:v="urn:schemas-microsoft-com:vml" Requires="v">
                <p:oleObj name="Equation" r:id="rId12" imgW="126720" imgH="139680" progId="Equation.DSMT4">
                  <p:embed/>
                </p:oleObj>
              </mc:Choice>
              <mc:Fallback>
                <p:oleObj name="Equation" r:id="rId12" imgW="126720" imgH="139680" progId="Equation.DSMT4">
                  <p:embed/>
                  <p:pic>
                    <p:nvPicPr>
                      <p:cNvPr id="0" name="Picture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125909" y="3412244"/>
                        <a:ext cx="227013" cy="25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6028" name="Object 12"/>
          <p:cNvGraphicFramePr>
            <a:graphicFrameLocks noChangeAspect="1"/>
          </p:cNvGraphicFramePr>
          <p:nvPr/>
        </p:nvGraphicFramePr>
        <p:xfrm>
          <a:off x="6751670" y="3342039"/>
          <a:ext cx="230188" cy="369888"/>
        </p:xfrm>
        <a:graphic>
          <a:graphicData uri="http://schemas.openxmlformats.org/presentationml/2006/ole">
            <mc:AlternateContent xmlns:mc="http://schemas.openxmlformats.org/markup-compatibility/2006">
              <mc:Choice xmlns:v="urn:schemas-microsoft-com:vml" Requires="v">
                <p:oleObj name="Equation" r:id="rId14" imgW="126720" imgH="203040" progId="Equation.DSMT4">
                  <p:embed/>
                </p:oleObj>
              </mc:Choice>
              <mc:Fallback>
                <p:oleObj name="Equation" r:id="rId14" imgW="126720" imgH="203040" progId="Equation.DSMT4">
                  <p:embed/>
                  <p:pic>
                    <p:nvPicPr>
                      <p:cNvPr id="0" name="Picture 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751670" y="3342039"/>
                        <a:ext cx="230188"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6029" name="Object 13"/>
          <p:cNvGraphicFramePr>
            <a:graphicFrameLocks noChangeAspect="1"/>
          </p:cNvGraphicFramePr>
          <p:nvPr/>
        </p:nvGraphicFramePr>
        <p:xfrm>
          <a:off x="2089116" y="3721104"/>
          <a:ext cx="273050" cy="273050"/>
        </p:xfrm>
        <a:graphic>
          <a:graphicData uri="http://schemas.openxmlformats.org/presentationml/2006/ole">
            <mc:AlternateContent xmlns:mc="http://schemas.openxmlformats.org/markup-compatibility/2006">
              <mc:Choice xmlns:v="urn:schemas-microsoft-com:vml" Requires="v">
                <p:oleObj name="Equation" r:id="rId16" imgW="152280" imgH="152280" progId="Equation.DSMT4">
                  <p:embed/>
                </p:oleObj>
              </mc:Choice>
              <mc:Fallback>
                <p:oleObj name="Equation" r:id="rId16" imgW="152280" imgH="152280" progId="Equation.DSMT4">
                  <p:embed/>
                  <p:pic>
                    <p:nvPicPr>
                      <p:cNvPr id="0"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89116" y="3721104"/>
                        <a:ext cx="273050" cy="27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6031" name="Object 15"/>
          <p:cNvGraphicFramePr>
            <a:graphicFrameLocks noChangeAspect="1"/>
          </p:cNvGraphicFramePr>
          <p:nvPr/>
        </p:nvGraphicFramePr>
        <p:xfrm>
          <a:off x="3373082" y="3980229"/>
          <a:ext cx="957262" cy="457200"/>
        </p:xfrm>
        <a:graphic>
          <a:graphicData uri="http://schemas.openxmlformats.org/presentationml/2006/ole">
            <mc:AlternateContent xmlns:mc="http://schemas.openxmlformats.org/markup-compatibility/2006">
              <mc:Choice xmlns:v="urn:schemas-microsoft-com:vml" Requires="v">
                <p:oleObj name="Equation" r:id="rId17" imgW="533160" imgH="253800" progId="Equation.DSMT4">
                  <p:embed/>
                </p:oleObj>
              </mc:Choice>
              <mc:Fallback>
                <p:oleObj name="Equation" r:id="rId17" imgW="533160" imgH="253800" progId="Equation.DSMT4">
                  <p:embed/>
                  <p:pic>
                    <p:nvPicPr>
                      <p:cNvPr id="0" name="Picture 10"/>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373082" y="3980229"/>
                        <a:ext cx="9572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6032" name="Object 16"/>
          <p:cNvGraphicFramePr>
            <a:graphicFrameLocks noChangeAspect="1"/>
          </p:cNvGraphicFramePr>
          <p:nvPr/>
        </p:nvGraphicFramePr>
        <p:xfrm>
          <a:off x="2540794" y="4378338"/>
          <a:ext cx="4062413" cy="798513"/>
        </p:xfrm>
        <a:graphic>
          <a:graphicData uri="http://schemas.openxmlformats.org/presentationml/2006/ole">
            <mc:AlternateContent xmlns:mc="http://schemas.openxmlformats.org/markup-compatibility/2006">
              <mc:Choice xmlns:v="urn:schemas-microsoft-com:vml" Requires="v">
                <p:oleObj name="Equation" r:id="rId19" imgW="2260440" imgH="444240" progId="Equation.DSMT4">
                  <p:embed/>
                </p:oleObj>
              </mc:Choice>
              <mc:Fallback>
                <p:oleObj name="Equation" r:id="rId19" imgW="2260440" imgH="444240" progId="Equation.DSMT4">
                  <p:embed/>
                  <p:pic>
                    <p:nvPicPr>
                      <p:cNvPr id="0" name="Picture 11"/>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540794" y="4378338"/>
                        <a:ext cx="4062413" cy="798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6033" name="Object 17"/>
          <p:cNvGraphicFramePr>
            <a:graphicFrameLocks noChangeAspect="1"/>
          </p:cNvGraphicFramePr>
          <p:nvPr/>
        </p:nvGraphicFramePr>
        <p:xfrm>
          <a:off x="2698750" y="5637249"/>
          <a:ext cx="3746500" cy="457200"/>
        </p:xfrm>
        <a:graphic>
          <a:graphicData uri="http://schemas.openxmlformats.org/presentationml/2006/ole">
            <mc:AlternateContent xmlns:mc="http://schemas.openxmlformats.org/markup-compatibility/2006">
              <mc:Choice xmlns:v="urn:schemas-microsoft-com:vml" Requires="v">
                <p:oleObj name="Equation" r:id="rId21" imgW="2082600" imgH="253800" progId="Equation.DSMT4">
                  <p:embed/>
                </p:oleObj>
              </mc:Choice>
              <mc:Fallback>
                <p:oleObj name="Equation" r:id="rId21" imgW="2082600" imgH="253800" progId="Equation.DSMT4">
                  <p:embed/>
                  <p:pic>
                    <p:nvPicPr>
                      <p:cNvPr id="0" name="Picture 12"/>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698750" y="5637249"/>
                        <a:ext cx="37465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Παρεμβολή των </a:t>
            </a:r>
            <a:r>
              <a:rPr lang="en-US" dirty="0" err="1"/>
              <a:t>Aitken</a:t>
            </a:r>
            <a:r>
              <a:rPr lang="en-US" dirty="0"/>
              <a:t> </a:t>
            </a:r>
            <a:r>
              <a:rPr lang="el-GR" dirty="0"/>
              <a:t>και </a:t>
            </a:r>
            <a:r>
              <a:rPr lang="en-US" dirty="0"/>
              <a:t>Neville</a:t>
            </a:r>
            <a:endParaRPr lang="el-GR" dirty="0"/>
          </a:p>
        </p:txBody>
      </p:sp>
      <p:sp>
        <p:nvSpPr>
          <p:cNvPr id="3" name="2 - Θέση περιεχομένου"/>
          <p:cNvSpPr>
            <a:spLocks noGrp="1"/>
          </p:cNvSpPr>
          <p:nvPr>
            <p:ph idx="1"/>
          </p:nvPr>
        </p:nvSpPr>
        <p:spPr>
          <a:xfrm>
            <a:off x="457200" y="1420784"/>
            <a:ext cx="8229600" cy="4748400"/>
          </a:xfrm>
        </p:spPr>
        <p:txBody>
          <a:bodyPr>
            <a:normAutofit/>
          </a:bodyPr>
          <a:lstStyle/>
          <a:p>
            <a:r>
              <a:rPr lang="el-GR" sz="2200" dirty="0"/>
              <a:t>Υποθέτουμε ότι:</a:t>
            </a:r>
          </a:p>
          <a:p>
            <a:pPr lvl="1"/>
            <a:r>
              <a:rPr lang="el-GR" sz="2200" dirty="0"/>
              <a:t>η</a:t>
            </a:r>
            <a:r>
              <a:rPr lang="en-US" sz="2200" dirty="0"/>
              <a:t>            </a:t>
            </a:r>
            <a:r>
              <a:rPr lang="el-GR" sz="2200" dirty="0"/>
              <a:t> είναι μία συνάρτηση που είναι ορισμένη στο κλειστό διάστημα </a:t>
            </a:r>
            <a:r>
              <a:rPr lang="en-US" sz="2200" dirty="0"/>
              <a:t>            </a:t>
            </a:r>
            <a:r>
              <a:rPr lang="el-GR" sz="2200" dirty="0"/>
              <a:t>και έστω ότι τα ξένα μεταξύ τους σημεία παρεμβολής                         με αντίστοιχες συναρτησιακές τιμές </a:t>
            </a:r>
            <a:r>
              <a:rPr lang="el-GR" sz="2200" dirty="0">
                <a:solidFill>
                  <a:schemeClr val="bg1"/>
                </a:solidFill>
              </a:rPr>
              <a:t>…</a:t>
            </a:r>
          </a:p>
          <a:p>
            <a:pPr lvl="1">
              <a:spcBef>
                <a:spcPts val="600"/>
              </a:spcBef>
            </a:pPr>
            <a:r>
              <a:rPr lang="el-GR" sz="2200" dirty="0"/>
              <a:t>Από το σύνολο των ακέραιων αριθμών                          παίρνουμε τους διάφορους μεταξύ τους αριθμούς </a:t>
            </a:r>
          </a:p>
          <a:p>
            <a:pPr>
              <a:spcBef>
                <a:spcPts val="1800"/>
              </a:spcBef>
            </a:pPr>
            <a:r>
              <a:rPr lang="el-GR" sz="2200" dirty="0"/>
              <a:t>Τότε το μοναδικό πολυώνυμο παρεμβολής βαθμού το πολύ      για τη συνάρτηση            και για σημεία παρεμβολής                         το συμβολίζουμε ως εξής: </a:t>
            </a:r>
          </a:p>
        </p:txBody>
      </p:sp>
      <p:graphicFrame>
        <p:nvGraphicFramePr>
          <p:cNvPr id="82946" name="Object 2"/>
          <p:cNvGraphicFramePr>
            <a:graphicFrameLocks noChangeAspect="1"/>
          </p:cNvGraphicFramePr>
          <p:nvPr/>
        </p:nvGraphicFramePr>
        <p:xfrm>
          <a:off x="1513802" y="1836076"/>
          <a:ext cx="661988" cy="455613"/>
        </p:xfrm>
        <a:graphic>
          <a:graphicData uri="http://schemas.openxmlformats.org/presentationml/2006/ole">
            <mc:AlternateContent xmlns:mc="http://schemas.openxmlformats.org/markup-compatibility/2006">
              <mc:Choice xmlns:v="urn:schemas-microsoft-com:vml" Requires="v">
                <p:oleObj name="Equation" r:id="rId2" imgW="368280" imgH="253800" progId="Equation.DSMT4">
                  <p:embed/>
                </p:oleObj>
              </mc:Choice>
              <mc:Fallback>
                <p:oleObj name="Equation" r:id="rId2" imgW="368280" imgH="2538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3802" y="1836076"/>
                        <a:ext cx="661988"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2948" name="Object 4"/>
          <p:cNvGraphicFramePr>
            <a:graphicFrameLocks noChangeAspect="1"/>
          </p:cNvGraphicFramePr>
          <p:nvPr/>
        </p:nvGraphicFramePr>
        <p:xfrm>
          <a:off x="2469823" y="2159907"/>
          <a:ext cx="687387" cy="458788"/>
        </p:xfrm>
        <a:graphic>
          <a:graphicData uri="http://schemas.openxmlformats.org/presentationml/2006/ole">
            <mc:AlternateContent xmlns:mc="http://schemas.openxmlformats.org/markup-compatibility/2006">
              <mc:Choice xmlns:v="urn:schemas-microsoft-com:vml" Requires="v">
                <p:oleObj name="Equation" r:id="rId4" imgW="380880" imgH="253800" progId="Equation.DSMT4">
                  <p:embed/>
                </p:oleObj>
              </mc:Choice>
              <mc:Fallback>
                <p:oleObj name="Equation" r:id="rId4" imgW="380880" imgH="253800" progId="Equation.DSMT4">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69823" y="2159907"/>
                        <a:ext cx="687387" cy="45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2949" name="Object 5"/>
          <p:cNvGraphicFramePr>
            <a:graphicFrameLocks noChangeAspect="1"/>
          </p:cNvGraphicFramePr>
          <p:nvPr/>
        </p:nvGraphicFramePr>
        <p:xfrm>
          <a:off x="2787294" y="2497741"/>
          <a:ext cx="1417638" cy="457200"/>
        </p:xfrm>
        <a:graphic>
          <a:graphicData uri="http://schemas.openxmlformats.org/presentationml/2006/ole">
            <mc:AlternateContent xmlns:mc="http://schemas.openxmlformats.org/markup-compatibility/2006">
              <mc:Choice xmlns:v="urn:schemas-microsoft-com:vml" Requires="v">
                <p:oleObj name="Equation" r:id="rId6" imgW="787320" imgH="253800" progId="Equation.DSMT4">
                  <p:embed/>
                </p:oleObj>
              </mc:Choice>
              <mc:Fallback>
                <p:oleObj name="Equation" r:id="rId6" imgW="787320" imgH="253800" progId="Equation.DSMT4">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87294" y="2497741"/>
                        <a:ext cx="14176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2950" name="Object 6"/>
          <p:cNvGraphicFramePr>
            <a:graphicFrameLocks noChangeAspect="1"/>
          </p:cNvGraphicFramePr>
          <p:nvPr/>
        </p:nvGraphicFramePr>
        <p:xfrm>
          <a:off x="1249317" y="2812710"/>
          <a:ext cx="1303337" cy="457200"/>
        </p:xfrm>
        <a:graphic>
          <a:graphicData uri="http://schemas.openxmlformats.org/presentationml/2006/ole">
            <mc:AlternateContent xmlns:mc="http://schemas.openxmlformats.org/markup-compatibility/2006">
              <mc:Choice xmlns:v="urn:schemas-microsoft-com:vml" Requires="v">
                <p:oleObj name="Equation" r:id="rId8" imgW="723600" imgH="253800" progId="Equation.DSMT4">
                  <p:embed/>
                </p:oleObj>
              </mc:Choice>
              <mc:Fallback>
                <p:oleObj name="Equation" r:id="rId8" imgW="723600" imgH="253800" progId="Equation.DSMT4">
                  <p:embed/>
                  <p:pic>
                    <p:nvPicPr>
                      <p:cNvPr id="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49317" y="2812710"/>
                        <a:ext cx="13033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2951" name="Object 7"/>
          <p:cNvGraphicFramePr>
            <a:graphicFrameLocks noChangeAspect="1"/>
          </p:cNvGraphicFramePr>
          <p:nvPr/>
        </p:nvGraphicFramePr>
        <p:xfrm>
          <a:off x="5731552" y="3237218"/>
          <a:ext cx="1601788" cy="457200"/>
        </p:xfrm>
        <a:graphic>
          <a:graphicData uri="http://schemas.openxmlformats.org/presentationml/2006/ole">
            <mc:AlternateContent xmlns:mc="http://schemas.openxmlformats.org/markup-compatibility/2006">
              <mc:Choice xmlns:v="urn:schemas-microsoft-com:vml" Requires="v">
                <p:oleObj name="Equation" r:id="rId10" imgW="888840" imgH="253800" progId="Equation.DSMT4">
                  <p:embed/>
                </p:oleObj>
              </mc:Choice>
              <mc:Fallback>
                <p:oleObj name="Equation" r:id="rId10" imgW="888840" imgH="253800" progId="Equation.DSMT4">
                  <p:embed/>
                  <p:pic>
                    <p:nvPicPr>
                      <p:cNvPr id="0" name="Picture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731552" y="3237218"/>
                        <a:ext cx="16017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2952" name="Object 8"/>
          <p:cNvGraphicFramePr>
            <a:graphicFrameLocks noChangeAspect="1"/>
          </p:cNvGraphicFramePr>
          <p:nvPr/>
        </p:nvGraphicFramePr>
        <p:xfrm>
          <a:off x="5776929" y="3565225"/>
          <a:ext cx="1897063" cy="457200"/>
        </p:xfrm>
        <a:graphic>
          <a:graphicData uri="http://schemas.openxmlformats.org/presentationml/2006/ole">
            <mc:AlternateContent xmlns:mc="http://schemas.openxmlformats.org/markup-compatibility/2006">
              <mc:Choice xmlns:v="urn:schemas-microsoft-com:vml" Requires="v">
                <p:oleObj name="Equation" r:id="rId12" imgW="1054080" imgH="253800" progId="Equation.DSMT4">
                  <p:embed/>
                </p:oleObj>
              </mc:Choice>
              <mc:Fallback>
                <p:oleObj name="Equation" r:id="rId12" imgW="1054080" imgH="253800" progId="Equation.DSMT4">
                  <p:embed/>
                  <p:pic>
                    <p:nvPicPr>
                      <p:cNvPr id="0" name="Picture 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776929" y="3565225"/>
                        <a:ext cx="18970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2953" name="Object 9"/>
          <p:cNvGraphicFramePr>
            <a:graphicFrameLocks noChangeAspect="1"/>
          </p:cNvGraphicFramePr>
          <p:nvPr/>
        </p:nvGraphicFramePr>
        <p:xfrm>
          <a:off x="7710226" y="4188479"/>
          <a:ext cx="230187" cy="322263"/>
        </p:xfrm>
        <a:graphic>
          <a:graphicData uri="http://schemas.openxmlformats.org/presentationml/2006/ole">
            <mc:AlternateContent xmlns:mc="http://schemas.openxmlformats.org/markup-compatibility/2006">
              <mc:Choice xmlns:v="urn:schemas-microsoft-com:vml" Requires="v">
                <p:oleObj name="Equation" r:id="rId14" imgW="126720" imgH="177480" progId="Equation.DSMT4">
                  <p:embed/>
                </p:oleObj>
              </mc:Choice>
              <mc:Fallback>
                <p:oleObj name="Equation" r:id="rId14" imgW="126720" imgH="177480" progId="Equation.DSMT4">
                  <p:embed/>
                  <p:pic>
                    <p:nvPicPr>
                      <p:cNvPr id="0" name="Picture 9"/>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710226" y="4188479"/>
                        <a:ext cx="230187" cy="322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2955" name="Object 11"/>
          <p:cNvGraphicFramePr>
            <a:graphicFrameLocks noChangeAspect="1"/>
          </p:cNvGraphicFramePr>
          <p:nvPr/>
        </p:nvGraphicFramePr>
        <p:xfrm>
          <a:off x="2531703" y="4487877"/>
          <a:ext cx="661987" cy="455613"/>
        </p:xfrm>
        <a:graphic>
          <a:graphicData uri="http://schemas.openxmlformats.org/presentationml/2006/ole">
            <mc:AlternateContent xmlns:mc="http://schemas.openxmlformats.org/markup-compatibility/2006">
              <mc:Choice xmlns:v="urn:schemas-microsoft-com:vml" Requires="v">
                <p:oleObj name="Equation" r:id="rId16" imgW="368280" imgH="253800" progId="Equation.DSMT4">
                  <p:embed/>
                </p:oleObj>
              </mc:Choice>
              <mc:Fallback>
                <p:oleObj name="Equation" r:id="rId16" imgW="368280" imgH="253800" progId="Equation.DSMT4">
                  <p:embed/>
                  <p:pic>
                    <p:nvPicPr>
                      <p:cNvPr id="0"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31703" y="4487877"/>
                        <a:ext cx="661987"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2956" name="Object 12"/>
          <p:cNvGraphicFramePr>
            <a:graphicFrameLocks noChangeAspect="1"/>
          </p:cNvGraphicFramePr>
          <p:nvPr/>
        </p:nvGraphicFramePr>
        <p:xfrm>
          <a:off x="6447811" y="4487877"/>
          <a:ext cx="1439863" cy="457200"/>
        </p:xfrm>
        <a:graphic>
          <a:graphicData uri="http://schemas.openxmlformats.org/presentationml/2006/ole">
            <mc:AlternateContent xmlns:mc="http://schemas.openxmlformats.org/markup-compatibility/2006">
              <mc:Choice xmlns:v="urn:schemas-microsoft-com:vml" Requires="v">
                <p:oleObj name="Equation" r:id="rId17" imgW="799920" imgH="253800" progId="Equation.DSMT4">
                  <p:embed/>
                </p:oleObj>
              </mc:Choice>
              <mc:Fallback>
                <p:oleObj name="Equation" r:id="rId17" imgW="799920" imgH="253800" progId="Equation.DSMT4">
                  <p:embed/>
                  <p:pic>
                    <p:nvPicPr>
                      <p:cNvPr id="0" name="Picture 12"/>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447811" y="4487877"/>
                        <a:ext cx="14398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2957" name="Object 13"/>
          <p:cNvGraphicFramePr>
            <a:graphicFrameLocks noChangeAspect="1"/>
          </p:cNvGraphicFramePr>
          <p:nvPr/>
        </p:nvGraphicFramePr>
        <p:xfrm>
          <a:off x="3578225" y="5327650"/>
          <a:ext cx="1989138" cy="457200"/>
        </p:xfrm>
        <a:graphic>
          <a:graphicData uri="http://schemas.openxmlformats.org/presentationml/2006/ole">
            <mc:AlternateContent xmlns:mc="http://schemas.openxmlformats.org/markup-compatibility/2006">
              <mc:Choice xmlns:v="urn:schemas-microsoft-com:vml" Requires="v">
                <p:oleObj name="Equation" r:id="rId19" imgW="1104840" imgH="253800" progId="Equation.DSMT4">
                  <p:embed/>
                </p:oleObj>
              </mc:Choice>
              <mc:Fallback>
                <p:oleObj name="Equation" r:id="rId19" imgW="1104840" imgH="253800" progId="Equation.DSMT4">
                  <p:embed/>
                  <p:pic>
                    <p:nvPicPr>
                      <p:cNvPr id="0" name="Picture 13"/>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578225" y="5327650"/>
                        <a:ext cx="19891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Παρεμβολή των </a:t>
            </a:r>
            <a:r>
              <a:rPr lang="en-US" dirty="0" err="1"/>
              <a:t>Aitken</a:t>
            </a:r>
            <a:r>
              <a:rPr lang="en-US" dirty="0"/>
              <a:t> </a:t>
            </a:r>
            <a:r>
              <a:rPr lang="el-GR" dirty="0"/>
              <a:t>και </a:t>
            </a:r>
            <a:r>
              <a:rPr lang="en-US" dirty="0"/>
              <a:t>Neville</a:t>
            </a:r>
            <a:endParaRPr lang="el-GR" dirty="0"/>
          </a:p>
        </p:txBody>
      </p:sp>
      <p:sp>
        <p:nvSpPr>
          <p:cNvPr id="3" name="2 - Θέση περιεχομένου"/>
          <p:cNvSpPr>
            <a:spLocks noGrp="1"/>
          </p:cNvSpPr>
          <p:nvPr>
            <p:ph idx="1"/>
          </p:nvPr>
        </p:nvSpPr>
        <p:spPr>
          <a:xfrm>
            <a:off x="457200" y="1420784"/>
            <a:ext cx="8229600" cy="4748400"/>
          </a:xfrm>
        </p:spPr>
        <p:txBody>
          <a:bodyPr>
            <a:normAutofit/>
          </a:bodyPr>
          <a:lstStyle/>
          <a:p>
            <a:r>
              <a:rPr lang="el-GR" sz="2200" b="1" dirty="0"/>
              <a:t>Θεώρημα 6.4  </a:t>
            </a:r>
            <a:r>
              <a:rPr lang="el-GR" sz="2200" dirty="0"/>
              <a:t>Έστω             μια συνάρτηση που είναι ορισμένη στο κλειστό διάστημα             και έστω ότι τα ξένα μεταξύ τους σημεία παρεμβολής                         βρίσκονται στο κλειστό διάστημα                 με αντίστοιχες συναρτησιακές τιμές                      Τότε για                 ισχύει ότι:</a:t>
            </a:r>
          </a:p>
          <a:p>
            <a:endParaRPr lang="el-GR" sz="2200" dirty="0"/>
          </a:p>
          <a:p>
            <a:endParaRPr lang="el-GR" sz="2200" dirty="0"/>
          </a:p>
          <a:p>
            <a:endParaRPr lang="el-GR" sz="2200" dirty="0"/>
          </a:p>
          <a:p>
            <a:r>
              <a:rPr lang="el-GR" sz="2200" dirty="0"/>
              <a:t>Το παραπάνω θεώρημα δίνει έναν αναγωγικό τύπο για την κατασκευή ενός πολυωνύμου παρεμβολής βαθμού το πολύ          (με               σημεία παρεμβολής), χρησιμοποιώντας δύο πολυώνυμα βαθμού το πολύ     (με              σημεία παρεμβολής).</a:t>
            </a:r>
          </a:p>
        </p:txBody>
      </p:sp>
      <p:graphicFrame>
        <p:nvGraphicFramePr>
          <p:cNvPr id="83970" name="Object 2"/>
          <p:cNvGraphicFramePr>
            <a:graphicFrameLocks noChangeAspect="1"/>
          </p:cNvGraphicFramePr>
          <p:nvPr/>
        </p:nvGraphicFramePr>
        <p:xfrm>
          <a:off x="3221019" y="1434433"/>
          <a:ext cx="661987" cy="455612"/>
        </p:xfrm>
        <a:graphic>
          <a:graphicData uri="http://schemas.openxmlformats.org/presentationml/2006/ole">
            <mc:AlternateContent xmlns:mc="http://schemas.openxmlformats.org/markup-compatibility/2006">
              <mc:Choice xmlns:v="urn:schemas-microsoft-com:vml" Requires="v">
                <p:oleObj name="Equation" r:id="rId2" imgW="368280" imgH="253800" progId="Equation.DSMT4">
                  <p:embed/>
                </p:oleObj>
              </mc:Choice>
              <mc:Fallback>
                <p:oleObj name="Equation" r:id="rId2" imgW="368280" imgH="2538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21019" y="1434433"/>
                        <a:ext cx="661987" cy="455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3971" name="Object 3"/>
          <p:cNvGraphicFramePr>
            <a:graphicFrameLocks noChangeAspect="1"/>
          </p:cNvGraphicFramePr>
          <p:nvPr/>
        </p:nvGraphicFramePr>
        <p:xfrm>
          <a:off x="2985436" y="1767481"/>
          <a:ext cx="687387" cy="458787"/>
        </p:xfrm>
        <a:graphic>
          <a:graphicData uri="http://schemas.openxmlformats.org/presentationml/2006/ole">
            <mc:AlternateContent xmlns:mc="http://schemas.openxmlformats.org/markup-compatibility/2006">
              <mc:Choice xmlns:v="urn:schemas-microsoft-com:vml" Requires="v">
                <p:oleObj name="Equation" r:id="rId4" imgW="380880" imgH="253800" progId="Equation.DSMT4">
                  <p:embed/>
                </p:oleObj>
              </mc:Choice>
              <mc:Fallback>
                <p:oleObj name="Equation" r:id="rId4" imgW="380880" imgH="2538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85436" y="1767481"/>
                        <a:ext cx="687387" cy="458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3972" name="Object 4"/>
          <p:cNvGraphicFramePr>
            <a:graphicFrameLocks noChangeAspect="1"/>
          </p:cNvGraphicFramePr>
          <p:nvPr/>
        </p:nvGraphicFramePr>
        <p:xfrm>
          <a:off x="2373941" y="2091667"/>
          <a:ext cx="1417638" cy="457200"/>
        </p:xfrm>
        <a:graphic>
          <a:graphicData uri="http://schemas.openxmlformats.org/presentationml/2006/ole">
            <mc:AlternateContent xmlns:mc="http://schemas.openxmlformats.org/markup-compatibility/2006">
              <mc:Choice xmlns:v="urn:schemas-microsoft-com:vml" Requires="v">
                <p:oleObj name="Equation" r:id="rId6" imgW="787320" imgH="253800" progId="Equation.DSMT4">
                  <p:embed/>
                </p:oleObj>
              </mc:Choice>
              <mc:Fallback>
                <p:oleObj name="Equation" r:id="rId6" imgW="787320" imgH="25380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73941" y="2091667"/>
                        <a:ext cx="14176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3973" name="Object 5"/>
          <p:cNvGraphicFramePr>
            <a:graphicFrameLocks noChangeAspect="1"/>
          </p:cNvGraphicFramePr>
          <p:nvPr/>
        </p:nvGraphicFramePr>
        <p:xfrm>
          <a:off x="7739414" y="2091667"/>
          <a:ext cx="687387" cy="458787"/>
        </p:xfrm>
        <a:graphic>
          <a:graphicData uri="http://schemas.openxmlformats.org/presentationml/2006/ole">
            <mc:AlternateContent xmlns:mc="http://schemas.openxmlformats.org/markup-compatibility/2006">
              <mc:Choice xmlns:v="urn:schemas-microsoft-com:vml" Requires="v">
                <p:oleObj name="Equation" r:id="rId8" imgW="380880" imgH="253800" progId="Equation.DSMT4">
                  <p:embed/>
                </p:oleObj>
              </mc:Choice>
              <mc:Fallback>
                <p:oleObj name="Equation" r:id="rId8" imgW="380880" imgH="253800" progId="Equation.DSMT4">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739414" y="2091667"/>
                        <a:ext cx="687387" cy="458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3974" name="Object 6"/>
          <p:cNvGraphicFramePr>
            <a:graphicFrameLocks noChangeAspect="1"/>
          </p:cNvGraphicFramePr>
          <p:nvPr/>
        </p:nvGraphicFramePr>
        <p:xfrm>
          <a:off x="5037452" y="2420284"/>
          <a:ext cx="1303337" cy="457200"/>
        </p:xfrm>
        <a:graphic>
          <a:graphicData uri="http://schemas.openxmlformats.org/presentationml/2006/ole">
            <mc:AlternateContent xmlns:mc="http://schemas.openxmlformats.org/markup-compatibility/2006">
              <mc:Choice xmlns:v="urn:schemas-microsoft-com:vml" Requires="v">
                <p:oleObj name="Equation" r:id="rId10" imgW="723600" imgH="253800" progId="Equation.DSMT4">
                  <p:embed/>
                </p:oleObj>
              </mc:Choice>
              <mc:Fallback>
                <p:oleObj name="Equation" r:id="rId10" imgW="723600" imgH="253800" progId="Equation.DSMT4">
                  <p:embed/>
                  <p:pic>
                    <p:nvPicPr>
                      <p:cNvPr id="0"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037452" y="2420284"/>
                        <a:ext cx="13033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3975" name="Object 7"/>
          <p:cNvGraphicFramePr>
            <a:graphicFrameLocks noChangeAspect="1"/>
          </p:cNvGraphicFramePr>
          <p:nvPr/>
        </p:nvGraphicFramePr>
        <p:xfrm>
          <a:off x="7346988" y="2437753"/>
          <a:ext cx="1187450" cy="457200"/>
        </p:xfrm>
        <a:graphic>
          <a:graphicData uri="http://schemas.openxmlformats.org/presentationml/2006/ole">
            <mc:AlternateContent xmlns:mc="http://schemas.openxmlformats.org/markup-compatibility/2006">
              <mc:Choice xmlns:v="urn:schemas-microsoft-com:vml" Requires="v">
                <p:oleObj name="Equation" r:id="rId12" imgW="660240" imgH="253800" progId="Equation.DSMT4">
                  <p:embed/>
                </p:oleObj>
              </mc:Choice>
              <mc:Fallback>
                <p:oleObj name="Equation" r:id="rId12" imgW="660240" imgH="253800" progId="Equation.DSMT4">
                  <p:embed/>
                  <p:pic>
                    <p:nvPicPr>
                      <p:cNvPr id="0" name="Picture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346988" y="2437753"/>
                        <a:ext cx="11874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3976" name="Object 8"/>
          <p:cNvGraphicFramePr>
            <a:graphicFrameLocks noChangeAspect="1"/>
          </p:cNvGraphicFramePr>
          <p:nvPr/>
        </p:nvGraphicFramePr>
        <p:xfrm>
          <a:off x="800100" y="3313113"/>
          <a:ext cx="7543800" cy="846137"/>
        </p:xfrm>
        <a:graphic>
          <a:graphicData uri="http://schemas.openxmlformats.org/presentationml/2006/ole">
            <mc:AlternateContent xmlns:mc="http://schemas.openxmlformats.org/markup-compatibility/2006">
              <mc:Choice xmlns:v="urn:schemas-microsoft-com:vml" Requires="v">
                <p:oleObj name="Equation" r:id="rId14" imgW="4190760" imgH="469800" progId="Equation.DSMT4">
                  <p:embed/>
                </p:oleObj>
              </mc:Choice>
              <mc:Fallback>
                <p:oleObj name="Equation" r:id="rId14" imgW="4190760" imgH="469800" progId="Equation.DSMT4">
                  <p:embed/>
                  <p:pic>
                    <p:nvPicPr>
                      <p:cNvPr id="0" name="Picture 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00100" y="3313113"/>
                        <a:ext cx="7543800" cy="846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3977" name="Object 9"/>
          <p:cNvGraphicFramePr>
            <a:graphicFrameLocks noChangeAspect="1"/>
          </p:cNvGraphicFramePr>
          <p:nvPr/>
        </p:nvGraphicFramePr>
        <p:xfrm>
          <a:off x="7737529" y="4720603"/>
          <a:ext cx="777875" cy="457200"/>
        </p:xfrm>
        <a:graphic>
          <a:graphicData uri="http://schemas.openxmlformats.org/presentationml/2006/ole">
            <mc:AlternateContent xmlns:mc="http://schemas.openxmlformats.org/markup-compatibility/2006">
              <mc:Choice xmlns:v="urn:schemas-microsoft-com:vml" Requires="v">
                <p:oleObj name="Equation" r:id="rId16" imgW="431640" imgH="253800" progId="Equation.DSMT4">
                  <p:embed/>
                </p:oleObj>
              </mc:Choice>
              <mc:Fallback>
                <p:oleObj name="Equation" r:id="rId16" imgW="431640" imgH="253800" progId="Equation.DSMT4">
                  <p:embed/>
                  <p:pic>
                    <p:nvPicPr>
                      <p:cNvPr id="0" name="Picture 9"/>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737529" y="4720603"/>
                        <a:ext cx="777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3978" name="Object 10"/>
          <p:cNvGraphicFramePr>
            <a:graphicFrameLocks noChangeAspect="1"/>
          </p:cNvGraphicFramePr>
          <p:nvPr/>
        </p:nvGraphicFramePr>
        <p:xfrm>
          <a:off x="1322343" y="5043824"/>
          <a:ext cx="823912" cy="457200"/>
        </p:xfrm>
        <a:graphic>
          <a:graphicData uri="http://schemas.openxmlformats.org/presentationml/2006/ole">
            <mc:AlternateContent xmlns:mc="http://schemas.openxmlformats.org/markup-compatibility/2006">
              <mc:Choice xmlns:v="urn:schemas-microsoft-com:vml" Requires="v">
                <p:oleObj name="Equation" r:id="rId18" imgW="457200" imgH="253800" progId="Equation.DSMT4">
                  <p:embed/>
                </p:oleObj>
              </mc:Choice>
              <mc:Fallback>
                <p:oleObj name="Equation" r:id="rId18" imgW="457200" imgH="253800" progId="Equation.DSMT4">
                  <p:embed/>
                  <p:pic>
                    <p:nvPicPr>
                      <p:cNvPr id="0" name="Picture 10"/>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322343" y="5043824"/>
                        <a:ext cx="8239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3979" name="Object 11"/>
          <p:cNvGraphicFramePr>
            <a:graphicFrameLocks noChangeAspect="1"/>
          </p:cNvGraphicFramePr>
          <p:nvPr/>
        </p:nvGraphicFramePr>
        <p:xfrm>
          <a:off x="4206870" y="5427998"/>
          <a:ext cx="230188" cy="322263"/>
        </p:xfrm>
        <a:graphic>
          <a:graphicData uri="http://schemas.openxmlformats.org/presentationml/2006/ole">
            <mc:AlternateContent xmlns:mc="http://schemas.openxmlformats.org/markup-compatibility/2006">
              <mc:Choice xmlns:v="urn:schemas-microsoft-com:vml" Requires="v">
                <p:oleObj name="Equation" r:id="rId20" imgW="126720" imgH="177480" progId="Equation.DSMT4">
                  <p:embed/>
                </p:oleObj>
              </mc:Choice>
              <mc:Fallback>
                <p:oleObj name="Equation" r:id="rId20" imgW="126720" imgH="177480" progId="Equation.DSMT4">
                  <p:embed/>
                  <p:pic>
                    <p:nvPicPr>
                      <p:cNvPr id="0" name="Picture 11"/>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206870" y="5427998"/>
                        <a:ext cx="230188" cy="322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3980" name="Object 12"/>
          <p:cNvGraphicFramePr>
            <a:graphicFrameLocks noChangeAspect="1"/>
          </p:cNvGraphicFramePr>
          <p:nvPr/>
        </p:nvGraphicFramePr>
        <p:xfrm>
          <a:off x="4885084" y="5377837"/>
          <a:ext cx="777875" cy="457200"/>
        </p:xfrm>
        <a:graphic>
          <a:graphicData uri="http://schemas.openxmlformats.org/presentationml/2006/ole">
            <mc:AlternateContent xmlns:mc="http://schemas.openxmlformats.org/markup-compatibility/2006">
              <mc:Choice xmlns:v="urn:schemas-microsoft-com:vml" Requires="v">
                <p:oleObj name="Equation" r:id="rId22" imgW="431640" imgH="253800" progId="Equation.DSMT4">
                  <p:embed/>
                </p:oleObj>
              </mc:Choice>
              <mc:Fallback>
                <p:oleObj name="Equation" r:id="rId22" imgW="431640" imgH="253800" progId="Equation.DSMT4">
                  <p:embed/>
                  <p:pic>
                    <p:nvPicPr>
                      <p:cNvPr id="0" name="Picture 1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885084" y="5377837"/>
                        <a:ext cx="777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Παρεμβολή των </a:t>
            </a:r>
            <a:r>
              <a:rPr lang="en-US" dirty="0" err="1"/>
              <a:t>Aitken</a:t>
            </a:r>
            <a:r>
              <a:rPr lang="en-US" dirty="0"/>
              <a:t> </a:t>
            </a:r>
            <a:r>
              <a:rPr lang="el-GR" dirty="0"/>
              <a:t>και </a:t>
            </a:r>
            <a:r>
              <a:rPr lang="en-US" dirty="0"/>
              <a:t>Neville</a:t>
            </a:r>
            <a:endParaRPr lang="el-GR" dirty="0"/>
          </a:p>
        </p:txBody>
      </p:sp>
      <p:sp>
        <p:nvSpPr>
          <p:cNvPr id="3" name="2 - Θέση περιεχομένου"/>
          <p:cNvSpPr>
            <a:spLocks noGrp="1"/>
          </p:cNvSpPr>
          <p:nvPr>
            <p:ph idx="1"/>
          </p:nvPr>
        </p:nvSpPr>
        <p:spPr/>
        <p:txBody>
          <a:bodyPr>
            <a:normAutofit/>
          </a:bodyPr>
          <a:lstStyle/>
          <a:p>
            <a:r>
              <a:rPr lang="el-GR" sz="2200" dirty="0"/>
              <a:t>Με βάση τα παραπάνω θα δώσουμε τους αναγωγικούς τύπους παρεμβολής των </a:t>
            </a:r>
            <a:r>
              <a:rPr lang="en-US" sz="2200" dirty="0" err="1"/>
              <a:t>Aitken</a:t>
            </a:r>
            <a:r>
              <a:rPr lang="en-US" sz="2200" dirty="0"/>
              <a:t> </a:t>
            </a:r>
            <a:r>
              <a:rPr lang="el-GR" sz="2200" dirty="0"/>
              <a:t>και </a:t>
            </a:r>
            <a:r>
              <a:rPr lang="en-US" sz="2200" dirty="0"/>
              <a:t>Neville </a:t>
            </a:r>
            <a:r>
              <a:rPr lang="el-GR" sz="2200" dirty="0"/>
              <a:t>σύμφωνα με τους οποίους η πρόσθεση (ή αφαίρεση) ενός σημείου παρεμβολής μπορεί να πραγματοποιηθεί με ελάχιστο υπολογιστικό κόστος.</a:t>
            </a:r>
          </a:p>
          <a:p>
            <a:pPr>
              <a:spcBef>
                <a:spcPts val="1200"/>
              </a:spcBef>
            </a:pPr>
            <a:r>
              <a:rPr lang="el-GR" sz="2200" dirty="0"/>
              <a:t>Ο αναγωγικός τύπος (2) μπορεί με χρήση οριζουσών να γραφεί και στην παρακάτω μορφή:</a:t>
            </a:r>
          </a:p>
          <a:p>
            <a:endParaRPr lang="el-GR" sz="2200" dirty="0"/>
          </a:p>
          <a:p>
            <a:endParaRPr lang="el-GR" sz="2200" dirty="0"/>
          </a:p>
          <a:p>
            <a:pPr>
              <a:spcBef>
                <a:spcPts val="1800"/>
              </a:spcBef>
              <a:buNone/>
            </a:pPr>
            <a:r>
              <a:rPr lang="el-GR" sz="2200" dirty="0"/>
              <a:t>	ή ισοδύναμα με την εξής μορφή:</a:t>
            </a:r>
          </a:p>
          <a:p>
            <a:endParaRPr lang="el-GR" sz="2200" dirty="0"/>
          </a:p>
        </p:txBody>
      </p:sp>
      <p:graphicFrame>
        <p:nvGraphicFramePr>
          <p:cNvPr id="84994" name="Object 2"/>
          <p:cNvGraphicFramePr>
            <a:graphicFrameLocks noChangeAspect="1"/>
          </p:cNvGraphicFramePr>
          <p:nvPr/>
        </p:nvGraphicFramePr>
        <p:xfrm>
          <a:off x="1997833" y="3683016"/>
          <a:ext cx="5507038" cy="914400"/>
        </p:xfrm>
        <a:graphic>
          <a:graphicData uri="http://schemas.openxmlformats.org/presentationml/2006/ole">
            <mc:AlternateContent xmlns:mc="http://schemas.openxmlformats.org/markup-compatibility/2006">
              <mc:Choice xmlns:v="urn:schemas-microsoft-com:vml" Requires="v">
                <p:oleObj name="Equation" r:id="rId2" imgW="3060360" imgH="507960" progId="Equation.DSMT4">
                  <p:embed/>
                </p:oleObj>
              </mc:Choice>
              <mc:Fallback>
                <p:oleObj name="Equation" r:id="rId2" imgW="3060360" imgH="50796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7833" y="3683016"/>
                        <a:ext cx="5507038"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4995" name="Object 3"/>
          <p:cNvGraphicFramePr>
            <a:graphicFrameLocks noChangeAspect="1"/>
          </p:cNvGraphicFramePr>
          <p:nvPr/>
        </p:nvGraphicFramePr>
        <p:xfrm>
          <a:off x="1825625" y="5145111"/>
          <a:ext cx="5849938" cy="914400"/>
        </p:xfrm>
        <a:graphic>
          <a:graphicData uri="http://schemas.openxmlformats.org/presentationml/2006/ole">
            <mc:AlternateContent xmlns:mc="http://schemas.openxmlformats.org/markup-compatibility/2006">
              <mc:Choice xmlns:v="urn:schemas-microsoft-com:vml" Requires="v">
                <p:oleObj name="Equation" r:id="rId4" imgW="3251160" imgH="507960" progId="Equation.DSMT4">
                  <p:embed/>
                </p:oleObj>
              </mc:Choice>
              <mc:Fallback>
                <p:oleObj name="Equation" r:id="rId4" imgW="3251160" imgH="50796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25625" y="5145111"/>
                        <a:ext cx="5849938"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Παρεμβολή των </a:t>
            </a:r>
            <a:r>
              <a:rPr lang="en-US" dirty="0" err="1"/>
              <a:t>Aitken</a:t>
            </a:r>
            <a:r>
              <a:rPr lang="en-US" dirty="0"/>
              <a:t> </a:t>
            </a:r>
            <a:r>
              <a:rPr lang="el-GR" dirty="0"/>
              <a:t>και </a:t>
            </a:r>
            <a:r>
              <a:rPr lang="en-US" dirty="0"/>
              <a:t>Neville</a:t>
            </a:r>
            <a:endParaRPr lang="el-GR" dirty="0"/>
          </a:p>
        </p:txBody>
      </p:sp>
      <p:sp>
        <p:nvSpPr>
          <p:cNvPr id="3" name="2 - Θέση περιεχομένου"/>
          <p:cNvSpPr>
            <a:spLocks noGrp="1"/>
          </p:cNvSpPr>
          <p:nvPr>
            <p:ph idx="1"/>
          </p:nvPr>
        </p:nvSpPr>
        <p:spPr>
          <a:xfrm>
            <a:off x="457200" y="1420784"/>
            <a:ext cx="8229600" cy="4748400"/>
          </a:xfrm>
        </p:spPr>
        <p:txBody>
          <a:bodyPr>
            <a:normAutofit/>
          </a:bodyPr>
          <a:lstStyle/>
          <a:p>
            <a:r>
              <a:rPr lang="el-GR" sz="2200" dirty="0"/>
              <a:t>Ας εξετάσουμε πρώτα την περίπτωση όπου τα σημεία παρεμβολής είναι δύο</a:t>
            </a:r>
          </a:p>
          <a:p>
            <a:r>
              <a:rPr lang="el-GR" sz="2200" dirty="0"/>
              <a:t>Στην περίπτωση αυτή είδαμε στην Ενότητα του τύπου παρεμβολής του</a:t>
            </a:r>
            <a:r>
              <a:rPr lang="en-US" sz="2200" dirty="0"/>
              <a:t> Lagrange </a:t>
            </a:r>
            <a:r>
              <a:rPr lang="el-GR" sz="2200" dirty="0"/>
              <a:t>ότι το πολυώνυμο παρεμβολής πρώτου βαθμού δίνεται ως εξής:</a:t>
            </a:r>
          </a:p>
          <a:p>
            <a:endParaRPr lang="el-GR" sz="2200" dirty="0"/>
          </a:p>
          <a:p>
            <a:endParaRPr lang="el-GR" sz="2200" dirty="0"/>
          </a:p>
          <a:p>
            <a:pPr>
              <a:buNone/>
            </a:pPr>
            <a:r>
              <a:rPr lang="el-GR" sz="2200" dirty="0"/>
              <a:t>	το οποίο μπορεί να γραφεί και ως εξής:</a:t>
            </a:r>
          </a:p>
          <a:p>
            <a:endParaRPr lang="el-GR" sz="2200" dirty="0"/>
          </a:p>
          <a:p>
            <a:endParaRPr lang="el-GR" sz="2200" dirty="0"/>
          </a:p>
        </p:txBody>
      </p:sp>
      <p:graphicFrame>
        <p:nvGraphicFramePr>
          <p:cNvPr id="86018" name="Object 2"/>
          <p:cNvGraphicFramePr>
            <a:graphicFrameLocks noChangeAspect="1"/>
          </p:cNvGraphicFramePr>
          <p:nvPr/>
        </p:nvGraphicFramePr>
        <p:xfrm>
          <a:off x="2039932" y="1790346"/>
          <a:ext cx="2166938" cy="411163"/>
        </p:xfrm>
        <a:graphic>
          <a:graphicData uri="http://schemas.openxmlformats.org/presentationml/2006/ole">
            <mc:AlternateContent xmlns:mc="http://schemas.openxmlformats.org/markup-compatibility/2006">
              <mc:Choice xmlns:v="urn:schemas-microsoft-com:vml" Requires="v">
                <p:oleObj name="Equation" r:id="rId2" imgW="1206360" imgH="228600" progId="Equation.DSMT4">
                  <p:embed/>
                </p:oleObj>
              </mc:Choice>
              <mc:Fallback>
                <p:oleObj name="Equation" r:id="rId2" imgW="1206360" imgH="2286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9932" y="1790346"/>
                        <a:ext cx="2166938" cy="411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6019" name="Object 3"/>
          <p:cNvGraphicFramePr>
            <a:graphicFrameLocks noChangeAspect="1"/>
          </p:cNvGraphicFramePr>
          <p:nvPr/>
        </p:nvGraphicFramePr>
        <p:xfrm>
          <a:off x="2982913" y="3209922"/>
          <a:ext cx="3178175" cy="777875"/>
        </p:xfrm>
        <a:graphic>
          <a:graphicData uri="http://schemas.openxmlformats.org/presentationml/2006/ole">
            <mc:AlternateContent xmlns:mc="http://schemas.openxmlformats.org/markup-compatibility/2006">
              <mc:Choice xmlns:v="urn:schemas-microsoft-com:vml" Requires="v">
                <p:oleObj name="Equation" r:id="rId4" imgW="1765080" imgH="431640" progId="Equation.DSMT4">
                  <p:embed/>
                </p:oleObj>
              </mc:Choice>
              <mc:Fallback>
                <p:oleObj name="Equation" r:id="rId4" imgW="1765080" imgH="43164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82913" y="3209922"/>
                        <a:ext cx="3178175"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6020" name="Object 4"/>
          <p:cNvGraphicFramePr>
            <a:graphicFrameLocks noChangeAspect="1"/>
          </p:cNvGraphicFramePr>
          <p:nvPr/>
        </p:nvGraphicFramePr>
        <p:xfrm>
          <a:off x="2024063" y="4487877"/>
          <a:ext cx="5095875" cy="1692275"/>
        </p:xfrm>
        <a:graphic>
          <a:graphicData uri="http://schemas.openxmlformats.org/presentationml/2006/ole">
            <mc:AlternateContent xmlns:mc="http://schemas.openxmlformats.org/markup-compatibility/2006">
              <mc:Choice xmlns:v="urn:schemas-microsoft-com:vml" Requires="v">
                <p:oleObj name="Equation" r:id="rId6" imgW="2831760" imgH="939600" progId="Equation.DSMT4">
                  <p:embed/>
                </p:oleObj>
              </mc:Choice>
              <mc:Fallback>
                <p:oleObj name="Equation" r:id="rId6" imgW="2831760" imgH="93960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24063" y="4487877"/>
                        <a:ext cx="5095875" cy="169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Παρεμβολή των </a:t>
            </a:r>
            <a:r>
              <a:rPr lang="en-US" dirty="0" err="1"/>
              <a:t>Aitken</a:t>
            </a:r>
            <a:r>
              <a:rPr lang="en-US" dirty="0"/>
              <a:t> </a:t>
            </a:r>
            <a:r>
              <a:rPr lang="el-GR" dirty="0"/>
              <a:t>και </a:t>
            </a:r>
            <a:r>
              <a:rPr lang="en-US" dirty="0"/>
              <a:t>Neville</a:t>
            </a:r>
            <a:endParaRPr lang="el-GR" dirty="0"/>
          </a:p>
        </p:txBody>
      </p:sp>
      <p:sp>
        <p:nvSpPr>
          <p:cNvPr id="3" name="2 - Θέση περιεχομένου"/>
          <p:cNvSpPr>
            <a:spLocks noGrp="1"/>
          </p:cNvSpPr>
          <p:nvPr>
            <p:ph idx="1"/>
          </p:nvPr>
        </p:nvSpPr>
        <p:spPr>
          <a:xfrm>
            <a:off x="457200" y="1420784"/>
            <a:ext cx="8229600" cy="4748400"/>
          </a:xfrm>
        </p:spPr>
        <p:txBody>
          <a:bodyPr>
            <a:normAutofit/>
          </a:bodyPr>
          <a:lstStyle/>
          <a:p>
            <a:pPr>
              <a:spcBef>
                <a:spcPts val="1800"/>
              </a:spcBef>
            </a:pPr>
            <a:r>
              <a:rPr lang="el-GR" sz="2200" dirty="0"/>
              <a:t>Στη γενική περίπτωση και για σημεία παρεμβολής τα              έχουμε στη διάθεσή μας τα παρακάτω     πολυώνυμα πρώτου βαθμού:</a:t>
            </a:r>
          </a:p>
          <a:p>
            <a:pPr>
              <a:spcBef>
                <a:spcPts val="1800"/>
              </a:spcBef>
            </a:pPr>
            <a:endParaRPr lang="el-GR" sz="2200" dirty="0"/>
          </a:p>
          <a:p>
            <a:pPr>
              <a:spcBef>
                <a:spcPts val="2400"/>
              </a:spcBef>
            </a:pPr>
            <a:r>
              <a:rPr lang="el-GR" sz="2200" dirty="0"/>
              <a:t>Στη συνέχεια με δύο από τα παραπάνω πολυώνυμα, για παράδειγμα το         και κάποιο από τα                             και εφαρμόζοντας το Θεώρημα 6.4 μπορούμε να βρούμε το πολυώνυμο           βαθμού το πολύ δύο, το οποίο παρεμβάλει τα σημεία                         και το οποίο δίνεται ως εξής:</a:t>
            </a:r>
          </a:p>
          <a:p>
            <a:pPr>
              <a:spcBef>
                <a:spcPts val="1800"/>
              </a:spcBef>
            </a:pPr>
            <a:endParaRPr lang="el-GR" sz="2200" dirty="0"/>
          </a:p>
          <a:p>
            <a:pPr>
              <a:buNone/>
            </a:pPr>
            <a:endParaRPr lang="el-GR" sz="2200" dirty="0"/>
          </a:p>
        </p:txBody>
      </p:sp>
      <p:graphicFrame>
        <p:nvGraphicFramePr>
          <p:cNvPr id="87046" name="Object 6"/>
          <p:cNvGraphicFramePr>
            <a:graphicFrameLocks noChangeAspect="1"/>
          </p:cNvGraphicFramePr>
          <p:nvPr/>
        </p:nvGraphicFramePr>
        <p:xfrm>
          <a:off x="7024740" y="1430002"/>
          <a:ext cx="1417638" cy="457200"/>
        </p:xfrm>
        <a:graphic>
          <a:graphicData uri="http://schemas.openxmlformats.org/presentationml/2006/ole">
            <mc:AlternateContent xmlns:mc="http://schemas.openxmlformats.org/markup-compatibility/2006">
              <mc:Choice xmlns:v="urn:schemas-microsoft-com:vml" Requires="v">
                <p:oleObj name="Equation" r:id="rId2" imgW="787320" imgH="253800" progId="Equation.DSMT4">
                  <p:embed/>
                </p:oleObj>
              </mc:Choice>
              <mc:Fallback>
                <p:oleObj name="Equation" r:id="rId2" imgW="787320" imgH="253800" progId="Equation.DSMT4">
                  <p:embed/>
                  <p:pic>
                    <p:nvPicPr>
                      <p:cNvPr id="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4740" y="1430002"/>
                        <a:ext cx="14176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7047" name="Object 7"/>
          <p:cNvGraphicFramePr>
            <a:graphicFrameLocks noChangeAspect="1"/>
          </p:cNvGraphicFramePr>
          <p:nvPr/>
        </p:nvGraphicFramePr>
        <p:xfrm>
          <a:off x="5292738" y="1872589"/>
          <a:ext cx="228600" cy="250825"/>
        </p:xfrm>
        <a:graphic>
          <a:graphicData uri="http://schemas.openxmlformats.org/presentationml/2006/ole">
            <mc:AlternateContent xmlns:mc="http://schemas.openxmlformats.org/markup-compatibility/2006">
              <mc:Choice xmlns:v="urn:schemas-microsoft-com:vml" Requires="v">
                <p:oleObj name="Equation" r:id="rId4" imgW="126720" imgH="139680" progId="Equation.DSMT4">
                  <p:embed/>
                </p:oleObj>
              </mc:Choice>
              <mc:Fallback>
                <p:oleObj name="Equation" r:id="rId4" imgW="126720" imgH="139680" progId="Equation.DSMT4">
                  <p:embed/>
                  <p:pic>
                    <p:nvPicPr>
                      <p:cNvPr id="0"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92738" y="1872589"/>
                        <a:ext cx="228600" cy="25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7048" name="Object 8"/>
          <p:cNvGraphicFramePr>
            <a:graphicFrameLocks noChangeAspect="1"/>
          </p:cNvGraphicFramePr>
          <p:nvPr/>
        </p:nvGraphicFramePr>
        <p:xfrm>
          <a:off x="1650960" y="2370123"/>
          <a:ext cx="5819775" cy="866775"/>
        </p:xfrm>
        <a:graphic>
          <a:graphicData uri="http://schemas.openxmlformats.org/presentationml/2006/ole">
            <mc:AlternateContent xmlns:mc="http://schemas.openxmlformats.org/markup-compatibility/2006">
              <mc:Choice xmlns:v="urn:schemas-microsoft-com:vml" Requires="v">
                <p:oleObj name="Equation" r:id="rId6" imgW="3238200" imgH="482400" progId="Equation.DSMT4">
                  <p:embed/>
                </p:oleObj>
              </mc:Choice>
              <mc:Fallback>
                <p:oleObj name="Equation" r:id="rId6" imgW="3238200" imgH="482400" progId="Equation.DSMT4">
                  <p:embed/>
                  <p:pic>
                    <p:nvPicPr>
                      <p:cNvPr id="0"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50960" y="2370123"/>
                        <a:ext cx="5819775" cy="86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7050" name="Object 10"/>
          <p:cNvGraphicFramePr>
            <a:graphicFrameLocks noChangeAspect="1"/>
          </p:cNvGraphicFramePr>
          <p:nvPr/>
        </p:nvGraphicFramePr>
        <p:xfrm>
          <a:off x="2660322" y="3654102"/>
          <a:ext cx="460375" cy="436563"/>
        </p:xfrm>
        <a:graphic>
          <a:graphicData uri="http://schemas.openxmlformats.org/presentationml/2006/ole">
            <mc:AlternateContent xmlns:mc="http://schemas.openxmlformats.org/markup-compatibility/2006">
              <mc:Choice xmlns:v="urn:schemas-microsoft-com:vml" Requires="v">
                <p:oleObj name="Equation" r:id="rId8" imgW="253800" imgH="241200" progId="Equation.DSMT4">
                  <p:embed/>
                </p:oleObj>
              </mc:Choice>
              <mc:Fallback>
                <p:oleObj name="Equation" r:id="rId8" imgW="253800" imgH="241200" progId="Equation.DSMT4">
                  <p:embed/>
                  <p:pic>
                    <p:nvPicPr>
                      <p:cNvPr id="0" name="Picture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60322" y="3654102"/>
                        <a:ext cx="460375" cy="436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7053" name="Object 13"/>
          <p:cNvGraphicFramePr>
            <a:graphicFrameLocks noChangeAspect="1"/>
          </p:cNvGraphicFramePr>
          <p:nvPr/>
        </p:nvGraphicFramePr>
        <p:xfrm>
          <a:off x="5314983" y="3642682"/>
          <a:ext cx="1666875" cy="457200"/>
        </p:xfrm>
        <a:graphic>
          <a:graphicData uri="http://schemas.openxmlformats.org/presentationml/2006/ole">
            <mc:AlternateContent xmlns:mc="http://schemas.openxmlformats.org/markup-compatibility/2006">
              <mc:Choice xmlns:v="urn:schemas-microsoft-com:vml" Requires="v">
                <p:oleObj name="Equation" r:id="rId10" imgW="927000" imgH="253800" progId="Equation.DSMT4">
                  <p:embed/>
                </p:oleObj>
              </mc:Choice>
              <mc:Fallback>
                <p:oleObj name="Equation" r:id="rId10" imgW="927000" imgH="253800" progId="Equation.DSMT4">
                  <p:embed/>
                  <p:pic>
                    <p:nvPicPr>
                      <p:cNvPr id="0" name="Picture 1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314983" y="3642682"/>
                        <a:ext cx="1666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7055" name="Object 15"/>
          <p:cNvGraphicFramePr>
            <a:graphicFrameLocks noChangeAspect="1"/>
          </p:cNvGraphicFramePr>
          <p:nvPr/>
        </p:nvGraphicFramePr>
        <p:xfrm>
          <a:off x="2297089" y="4322141"/>
          <a:ext cx="595313" cy="434975"/>
        </p:xfrm>
        <a:graphic>
          <a:graphicData uri="http://schemas.openxmlformats.org/presentationml/2006/ole">
            <mc:AlternateContent xmlns:mc="http://schemas.openxmlformats.org/markup-compatibility/2006">
              <mc:Choice xmlns:v="urn:schemas-microsoft-com:vml" Requires="v">
                <p:oleObj name="Equation" r:id="rId12" imgW="330120" imgH="241200" progId="Equation.DSMT4">
                  <p:embed/>
                </p:oleObj>
              </mc:Choice>
              <mc:Fallback>
                <p:oleObj name="Equation" r:id="rId12" imgW="330120" imgH="241200" progId="Equation.DSMT4">
                  <p:embed/>
                  <p:pic>
                    <p:nvPicPr>
                      <p:cNvPr id="0" name="Picture 1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297089" y="4322141"/>
                        <a:ext cx="595313" cy="43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7056" name="Object 16"/>
          <p:cNvGraphicFramePr>
            <a:graphicFrameLocks noChangeAspect="1"/>
          </p:cNvGraphicFramePr>
          <p:nvPr/>
        </p:nvGraphicFramePr>
        <p:xfrm>
          <a:off x="1786558" y="4673623"/>
          <a:ext cx="1420813" cy="434975"/>
        </p:xfrm>
        <a:graphic>
          <a:graphicData uri="http://schemas.openxmlformats.org/presentationml/2006/ole">
            <mc:AlternateContent xmlns:mc="http://schemas.openxmlformats.org/markup-compatibility/2006">
              <mc:Choice xmlns:v="urn:schemas-microsoft-com:vml" Requires="v">
                <p:oleObj name="Equation" r:id="rId14" imgW="787320" imgH="241200" progId="Equation.DSMT4">
                  <p:embed/>
                </p:oleObj>
              </mc:Choice>
              <mc:Fallback>
                <p:oleObj name="Equation" r:id="rId14" imgW="787320" imgH="241200" progId="Equation.DSMT4">
                  <p:embed/>
                  <p:pic>
                    <p:nvPicPr>
                      <p:cNvPr id="0" name="Picture 1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786558" y="4673623"/>
                        <a:ext cx="1420813" cy="43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7058" name="Object 18"/>
          <p:cNvGraphicFramePr>
            <a:graphicFrameLocks noChangeAspect="1"/>
          </p:cNvGraphicFramePr>
          <p:nvPr/>
        </p:nvGraphicFramePr>
        <p:xfrm>
          <a:off x="2617747" y="5180049"/>
          <a:ext cx="3886200" cy="914400"/>
        </p:xfrm>
        <a:graphic>
          <a:graphicData uri="http://schemas.openxmlformats.org/presentationml/2006/ole">
            <mc:AlternateContent xmlns:mc="http://schemas.openxmlformats.org/markup-compatibility/2006">
              <mc:Choice xmlns:v="urn:schemas-microsoft-com:vml" Requires="v">
                <p:oleObj name="Equation" r:id="rId16" imgW="2158920" imgH="507960" progId="Equation.DSMT4">
                  <p:embed/>
                </p:oleObj>
              </mc:Choice>
              <mc:Fallback>
                <p:oleObj name="Equation" r:id="rId16" imgW="2158920" imgH="507960" progId="Equation.DSMT4">
                  <p:embed/>
                  <p:pic>
                    <p:nvPicPr>
                      <p:cNvPr id="0" name="Picture 18"/>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617747" y="5180049"/>
                        <a:ext cx="38862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Παρεμβολή και </a:t>
            </a:r>
            <a:r>
              <a:rPr lang="el-GR" dirty="0" err="1"/>
              <a:t>πολυωνυμική</a:t>
            </a:r>
            <a:r>
              <a:rPr lang="el-GR" dirty="0"/>
              <a:t> παρεμβολή</a:t>
            </a:r>
          </a:p>
        </p:txBody>
      </p:sp>
      <p:sp>
        <p:nvSpPr>
          <p:cNvPr id="3" name="2 - Θέση περιεχομένου"/>
          <p:cNvSpPr>
            <a:spLocks noGrp="1"/>
          </p:cNvSpPr>
          <p:nvPr>
            <p:ph idx="1"/>
          </p:nvPr>
        </p:nvSpPr>
        <p:spPr>
          <a:xfrm>
            <a:off x="457200" y="1420784"/>
            <a:ext cx="8229600" cy="4856230"/>
          </a:xfrm>
        </p:spPr>
        <p:txBody>
          <a:bodyPr>
            <a:normAutofit/>
          </a:bodyPr>
          <a:lstStyle/>
          <a:p>
            <a:r>
              <a:rPr lang="el-GR" sz="2200" dirty="0"/>
              <a:t>Στη συνέχεια, υποθέτουμε ότι        είναι το σύνολο όλων των πραγματικών συναρτήσεων            που είναι ορισμένες στο κλειστό διάστημα             και οι οποίες είναι γραμμικοί συνδυασμοί της μορφής:</a:t>
            </a:r>
          </a:p>
          <a:p>
            <a:pPr>
              <a:buNone/>
            </a:pPr>
            <a:endParaRPr lang="el-GR" sz="2200" dirty="0"/>
          </a:p>
          <a:p>
            <a:pPr>
              <a:spcBef>
                <a:spcPts val="1800"/>
              </a:spcBef>
              <a:buNone/>
            </a:pPr>
            <a:r>
              <a:rPr lang="el-GR" sz="2200" dirty="0"/>
              <a:t>	όπου      είναι σταθερός θετικός ακέραιος αριθμός,                  πραγματικές σταθερές και                         στοιχεία του συνόλου</a:t>
            </a:r>
          </a:p>
          <a:p>
            <a:pPr>
              <a:spcBef>
                <a:spcPts val="1400"/>
              </a:spcBef>
            </a:pPr>
            <a:r>
              <a:rPr lang="el-GR" sz="2200" dirty="0"/>
              <a:t>Θεωρούμε τα σημεία παρεμβολής                         που βρίσκονται στο κλειστό διάστημα             και τα οποία είναι ξένα μεταξύ τους.</a:t>
            </a:r>
          </a:p>
          <a:p>
            <a:pPr>
              <a:spcBef>
                <a:spcPts val="1400"/>
              </a:spcBef>
            </a:pPr>
            <a:r>
              <a:rPr lang="el-GR" sz="2200" dirty="0"/>
              <a:t>Έστω             μια συνάρτηση που ανήκει στο σύνολο        δηλαδή μια πραγματική συνάρτηση που είναι ορισμένη στο κλειστό διάστημα</a:t>
            </a:r>
          </a:p>
          <a:p>
            <a:pPr>
              <a:spcBef>
                <a:spcPts val="2400"/>
              </a:spcBef>
            </a:pPr>
            <a:endParaRPr lang="el-GR" sz="2200" dirty="0"/>
          </a:p>
        </p:txBody>
      </p:sp>
      <p:graphicFrame>
        <p:nvGraphicFramePr>
          <p:cNvPr id="5122" name="Object 2"/>
          <p:cNvGraphicFramePr>
            <a:graphicFrameLocks noChangeAspect="1"/>
          </p:cNvGraphicFramePr>
          <p:nvPr/>
        </p:nvGraphicFramePr>
        <p:xfrm>
          <a:off x="4411312" y="1454652"/>
          <a:ext cx="320675" cy="411163"/>
        </p:xfrm>
        <a:graphic>
          <a:graphicData uri="http://schemas.openxmlformats.org/presentationml/2006/ole">
            <mc:AlternateContent xmlns:mc="http://schemas.openxmlformats.org/markup-compatibility/2006">
              <mc:Choice xmlns:v="urn:schemas-microsoft-com:vml" Requires="v">
                <p:oleObj name="Equation" r:id="rId2" imgW="177480" imgH="228600" progId="Equation.DSMT4">
                  <p:embed/>
                </p:oleObj>
              </mc:Choice>
              <mc:Fallback>
                <p:oleObj name="Equation" r:id="rId2" imgW="177480" imgH="2286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1312" y="1454652"/>
                        <a:ext cx="320675" cy="411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23" name="Object 3"/>
          <p:cNvGraphicFramePr>
            <a:graphicFrameLocks noChangeAspect="1"/>
          </p:cNvGraphicFramePr>
          <p:nvPr/>
        </p:nvGraphicFramePr>
        <p:xfrm>
          <a:off x="4104572" y="1758045"/>
          <a:ext cx="641350" cy="458788"/>
        </p:xfrm>
        <a:graphic>
          <a:graphicData uri="http://schemas.openxmlformats.org/presentationml/2006/ole">
            <mc:AlternateContent xmlns:mc="http://schemas.openxmlformats.org/markup-compatibility/2006">
              <mc:Choice xmlns:v="urn:schemas-microsoft-com:vml" Requires="v">
                <p:oleObj name="Equation" r:id="rId4" imgW="355320" imgH="253800" progId="Equation.DSMT4">
                  <p:embed/>
                </p:oleObj>
              </mc:Choice>
              <mc:Fallback>
                <p:oleObj name="Equation" r:id="rId4" imgW="355320" imgH="2538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04572" y="1758045"/>
                        <a:ext cx="641350" cy="45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24" name="Object 4"/>
          <p:cNvGraphicFramePr>
            <a:graphicFrameLocks noChangeAspect="1"/>
          </p:cNvGraphicFramePr>
          <p:nvPr/>
        </p:nvGraphicFramePr>
        <p:xfrm>
          <a:off x="2072898" y="2088974"/>
          <a:ext cx="687387" cy="458787"/>
        </p:xfrm>
        <a:graphic>
          <a:graphicData uri="http://schemas.openxmlformats.org/presentationml/2006/ole">
            <mc:AlternateContent xmlns:mc="http://schemas.openxmlformats.org/markup-compatibility/2006">
              <mc:Choice xmlns:v="urn:schemas-microsoft-com:vml" Requires="v">
                <p:oleObj name="Equation" r:id="rId6" imgW="380880" imgH="253800" progId="Equation.DSMT4">
                  <p:embed/>
                </p:oleObj>
              </mc:Choice>
              <mc:Fallback>
                <p:oleObj name="Equation" r:id="rId6" imgW="380880" imgH="25380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72898" y="2088974"/>
                        <a:ext cx="687387" cy="458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25" name="Object 5"/>
          <p:cNvGraphicFramePr>
            <a:graphicFrameLocks noChangeAspect="1"/>
          </p:cNvGraphicFramePr>
          <p:nvPr/>
        </p:nvGraphicFramePr>
        <p:xfrm>
          <a:off x="2533650" y="2881305"/>
          <a:ext cx="4457700" cy="457200"/>
        </p:xfrm>
        <a:graphic>
          <a:graphicData uri="http://schemas.openxmlformats.org/presentationml/2006/ole">
            <mc:AlternateContent xmlns:mc="http://schemas.openxmlformats.org/markup-compatibility/2006">
              <mc:Choice xmlns:v="urn:schemas-microsoft-com:vml" Requires="v">
                <p:oleObj name="Equation" r:id="rId8" imgW="2476440" imgH="253800" progId="Equation.DSMT4">
                  <p:embed/>
                </p:oleObj>
              </mc:Choice>
              <mc:Fallback>
                <p:oleObj name="Equation" r:id="rId8" imgW="2476440" imgH="253800" progId="Equation.DSMT4">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33650" y="2881305"/>
                        <a:ext cx="44577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26" name="Object 6"/>
          <p:cNvGraphicFramePr>
            <a:graphicFrameLocks noChangeAspect="1"/>
          </p:cNvGraphicFramePr>
          <p:nvPr/>
        </p:nvGraphicFramePr>
        <p:xfrm>
          <a:off x="1566824" y="3510669"/>
          <a:ext cx="230188" cy="252413"/>
        </p:xfrm>
        <a:graphic>
          <a:graphicData uri="http://schemas.openxmlformats.org/presentationml/2006/ole">
            <mc:AlternateContent xmlns:mc="http://schemas.openxmlformats.org/markup-compatibility/2006">
              <mc:Choice xmlns:v="urn:schemas-microsoft-com:vml" Requires="v">
                <p:oleObj name="Equation" r:id="rId10" imgW="126720" imgH="139680" progId="Equation.DSMT4">
                  <p:embed/>
                </p:oleObj>
              </mc:Choice>
              <mc:Fallback>
                <p:oleObj name="Equation" r:id="rId10" imgW="126720" imgH="139680" progId="Equation.DSMT4">
                  <p:embed/>
                  <p:pic>
                    <p:nvPicPr>
                      <p:cNvPr id="0"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66824" y="3510669"/>
                        <a:ext cx="230188" cy="252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27" name="Object 7"/>
          <p:cNvGraphicFramePr>
            <a:graphicFrameLocks noChangeAspect="1"/>
          </p:cNvGraphicFramePr>
          <p:nvPr/>
        </p:nvGraphicFramePr>
        <p:xfrm>
          <a:off x="6726267" y="3392487"/>
          <a:ext cx="1417638" cy="457200"/>
        </p:xfrm>
        <a:graphic>
          <a:graphicData uri="http://schemas.openxmlformats.org/presentationml/2006/ole">
            <mc:AlternateContent xmlns:mc="http://schemas.openxmlformats.org/markup-compatibility/2006">
              <mc:Choice xmlns:v="urn:schemas-microsoft-com:vml" Requires="v">
                <p:oleObj name="Equation" r:id="rId12" imgW="787320" imgH="253800" progId="Equation.DSMT4">
                  <p:embed/>
                </p:oleObj>
              </mc:Choice>
              <mc:Fallback>
                <p:oleObj name="Equation" r:id="rId12" imgW="787320" imgH="253800" progId="Equation.DSMT4">
                  <p:embed/>
                  <p:pic>
                    <p:nvPicPr>
                      <p:cNvPr id="0" name="Picture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726267" y="3392487"/>
                        <a:ext cx="14176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28" name="Object 8"/>
          <p:cNvGraphicFramePr>
            <a:graphicFrameLocks noChangeAspect="1"/>
          </p:cNvGraphicFramePr>
          <p:nvPr/>
        </p:nvGraphicFramePr>
        <p:xfrm>
          <a:off x="3940010" y="3743682"/>
          <a:ext cx="1460500" cy="455613"/>
        </p:xfrm>
        <a:graphic>
          <a:graphicData uri="http://schemas.openxmlformats.org/presentationml/2006/ole">
            <mc:AlternateContent xmlns:mc="http://schemas.openxmlformats.org/markup-compatibility/2006">
              <mc:Choice xmlns:v="urn:schemas-microsoft-com:vml" Requires="v">
                <p:oleObj name="Equation" r:id="rId14" imgW="812520" imgH="253800" progId="Equation.DSMT4">
                  <p:embed/>
                </p:oleObj>
              </mc:Choice>
              <mc:Fallback>
                <p:oleObj name="Equation" r:id="rId14" imgW="812520" imgH="253800" progId="Equation.DSMT4">
                  <p:embed/>
                  <p:pic>
                    <p:nvPicPr>
                      <p:cNvPr id="0" name="Picture 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940010" y="3743682"/>
                        <a:ext cx="1460500"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29" name="Object 9"/>
          <p:cNvGraphicFramePr>
            <a:graphicFrameLocks noChangeAspect="1"/>
          </p:cNvGraphicFramePr>
          <p:nvPr/>
        </p:nvGraphicFramePr>
        <p:xfrm>
          <a:off x="8026099" y="3779494"/>
          <a:ext cx="320675" cy="320675"/>
        </p:xfrm>
        <a:graphic>
          <a:graphicData uri="http://schemas.openxmlformats.org/presentationml/2006/ole">
            <mc:AlternateContent xmlns:mc="http://schemas.openxmlformats.org/markup-compatibility/2006">
              <mc:Choice xmlns:v="urn:schemas-microsoft-com:vml" Requires="v">
                <p:oleObj name="Equation" r:id="rId16" imgW="177480" imgH="177480" progId="Equation.DSMT4">
                  <p:embed/>
                </p:oleObj>
              </mc:Choice>
              <mc:Fallback>
                <p:oleObj name="Equation" r:id="rId16" imgW="177480" imgH="177480" progId="Equation.DSMT4">
                  <p:embed/>
                  <p:pic>
                    <p:nvPicPr>
                      <p:cNvPr id="0" name="Picture 9"/>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026099" y="3779494"/>
                        <a:ext cx="320675"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30" name="Object 10"/>
          <p:cNvGraphicFramePr>
            <a:graphicFrameLocks noChangeAspect="1"/>
          </p:cNvGraphicFramePr>
          <p:nvPr/>
        </p:nvGraphicFramePr>
        <p:xfrm>
          <a:off x="4906986" y="4254864"/>
          <a:ext cx="1417638" cy="457200"/>
        </p:xfrm>
        <a:graphic>
          <a:graphicData uri="http://schemas.openxmlformats.org/presentationml/2006/ole">
            <mc:AlternateContent xmlns:mc="http://schemas.openxmlformats.org/markup-compatibility/2006">
              <mc:Choice xmlns:v="urn:schemas-microsoft-com:vml" Requires="v">
                <p:oleObj name="Equation" r:id="rId18" imgW="787320" imgH="253800" progId="Equation.DSMT4">
                  <p:embed/>
                </p:oleObj>
              </mc:Choice>
              <mc:Fallback>
                <p:oleObj name="Equation" r:id="rId18" imgW="787320" imgH="253800" progId="Equation.DSMT4">
                  <p:embed/>
                  <p:pic>
                    <p:nvPicPr>
                      <p:cNvPr id="0" name="Picture 10"/>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906986" y="4254864"/>
                        <a:ext cx="14176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31" name="Object 11"/>
          <p:cNvGraphicFramePr>
            <a:graphicFrameLocks noChangeAspect="1"/>
          </p:cNvGraphicFramePr>
          <p:nvPr/>
        </p:nvGraphicFramePr>
        <p:xfrm>
          <a:off x="3460391" y="4572192"/>
          <a:ext cx="687388" cy="458788"/>
        </p:xfrm>
        <a:graphic>
          <a:graphicData uri="http://schemas.openxmlformats.org/presentationml/2006/ole">
            <mc:AlternateContent xmlns:mc="http://schemas.openxmlformats.org/markup-compatibility/2006">
              <mc:Choice xmlns:v="urn:schemas-microsoft-com:vml" Requires="v">
                <p:oleObj name="Equation" r:id="rId20" imgW="380880" imgH="253800" progId="Equation.DSMT4">
                  <p:embed/>
                </p:oleObj>
              </mc:Choice>
              <mc:Fallback>
                <p:oleObj name="Equation" r:id="rId20" imgW="380880" imgH="253800" progId="Equation.DSMT4">
                  <p:embed/>
                  <p:pic>
                    <p:nvPicPr>
                      <p:cNvPr id="0" name="Picture 11"/>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460391" y="4572192"/>
                        <a:ext cx="687388" cy="45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32" name="Object 12"/>
          <p:cNvGraphicFramePr>
            <a:graphicFrameLocks noChangeAspect="1"/>
          </p:cNvGraphicFramePr>
          <p:nvPr/>
        </p:nvGraphicFramePr>
        <p:xfrm>
          <a:off x="1539313" y="5094663"/>
          <a:ext cx="661988" cy="455613"/>
        </p:xfrm>
        <a:graphic>
          <a:graphicData uri="http://schemas.openxmlformats.org/presentationml/2006/ole">
            <mc:AlternateContent xmlns:mc="http://schemas.openxmlformats.org/markup-compatibility/2006">
              <mc:Choice xmlns:v="urn:schemas-microsoft-com:vml" Requires="v">
                <p:oleObj name="Equation" r:id="rId22" imgW="368280" imgH="253800" progId="Equation.DSMT4">
                  <p:embed/>
                </p:oleObj>
              </mc:Choice>
              <mc:Fallback>
                <p:oleObj name="Equation" r:id="rId22" imgW="368280" imgH="253800" progId="Equation.DSMT4">
                  <p:embed/>
                  <p:pic>
                    <p:nvPicPr>
                      <p:cNvPr id="0" name="Picture 12"/>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539313" y="5094663"/>
                        <a:ext cx="661988"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33" name="Object 13"/>
          <p:cNvGraphicFramePr>
            <a:graphicFrameLocks noChangeAspect="1"/>
          </p:cNvGraphicFramePr>
          <p:nvPr/>
        </p:nvGraphicFramePr>
        <p:xfrm>
          <a:off x="6837398" y="5146350"/>
          <a:ext cx="363538" cy="341313"/>
        </p:xfrm>
        <a:graphic>
          <a:graphicData uri="http://schemas.openxmlformats.org/presentationml/2006/ole">
            <mc:AlternateContent xmlns:mc="http://schemas.openxmlformats.org/markup-compatibility/2006">
              <mc:Choice xmlns:v="urn:schemas-microsoft-com:vml" Requires="v">
                <p:oleObj name="Equation" r:id="rId24" imgW="203040" imgH="190440" progId="Equation.DSMT4">
                  <p:embed/>
                </p:oleObj>
              </mc:Choice>
              <mc:Fallback>
                <p:oleObj name="Equation" r:id="rId24" imgW="203040" imgH="190440" progId="Equation.DSMT4">
                  <p:embed/>
                  <p:pic>
                    <p:nvPicPr>
                      <p:cNvPr id="0" name="Picture 13"/>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6837398" y="5146350"/>
                        <a:ext cx="363538" cy="34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34" name="Object 14"/>
          <p:cNvGraphicFramePr>
            <a:graphicFrameLocks noChangeAspect="1"/>
          </p:cNvGraphicFramePr>
          <p:nvPr/>
        </p:nvGraphicFramePr>
        <p:xfrm>
          <a:off x="2052603" y="5767778"/>
          <a:ext cx="755650" cy="458788"/>
        </p:xfrm>
        <a:graphic>
          <a:graphicData uri="http://schemas.openxmlformats.org/presentationml/2006/ole">
            <mc:AlternateContent xmlns:mc="http://schemas.openxmlformats.org/markup-compatibility/2006">
              <mc:Choice xmlns:v="urn:schemas-microsoft-com:vml" Requires="v">
                <p:oleObj name="Equation" r:id="rId26" imgW="419040" imgH="253800" progId="Equation.DSMT4">
                  <p:embed/>
                </p:oleObj>
              </mc:Choice>
              <mc:Fallback>
                <p:oleObj name="Equation" r:id="rId26" imgW="419040" imgH="253800" progId="Equation.DSMT4">
                  <p:embed/>
                  <p:pic>
                    <p:nvPicPr>
                      <p:cNvPr id="0" name="Picture 14"/>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2052603" y="5767778"/>
                        <a:ext cx="755650" cy="45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Παρεμβολή των </a:t>
            </a:r>
            <a:r>
              <a:rPr lang="en-US" dirty="0" err="1"/>
              <a:t>Aitken</a:t>
            </a:r>
            <a:r>
              <a:rPr lang="en-US" dirty="0"/>
              <a:t> </a:t>
            </a:r>
            <a:r>
              <a:rPr lang="el-GR" dirty="0"/>
              <a:t>και </a:t>
            </a:r>
            <a:r>
              <a:rPr lang="en-US" dirty="0"/>
              <a:t>Neville</a:t>
            </a:r>
            <a:endParaRPr lang="el-GR" dirty="0"/>
          </a:p>
        </p:txBody>
      </p:sp>
      <p:sp>
        <p:nvSpPr>
          <p:cNvPr id="3" name="2 - Θέση περιεχομένου"/>
          <p:cNvSpPr>
            <a:spLocks noGrp="1"/>
          </p:cNvSpPr>
          <p:nvPr>
            <p:ph idx="1"/>
          </p:nvPr>
        </p:nvSpPr>
        <p:spPr>
          <a:xfrm>
            <a:off x="457200" y="1420784"/>
            <a:ext cx="8229600" cy="4748400"/>
          </a:xfrm>
        </p:spPr>
        <p:txBody>
          <a:bodyPr>
            <a:normAutofit/>
          </a:bodyPr>
          <a:lstStyle/>
          <a:p>
            <a:pPr>
              <a:spcBef>
                <a:spcPts val="1800"/>
              </a:spcBef>
            </a:pPr>
            <a:r>
              <a:rPr lang="el-GR" sz="2200" dirty="0"/>
              <a:t>Γενικά</a:t>
            </a:r>
            <a:r>
              <a:rPr lang="en-US" sz="2200" dirty="0"/>
              <a:t>,</a:t>
            </a:r>
            <a:r>
              <a:rPr lang="el-GR" sz="2200" dirty="0"/>
              <a:t> μπορούμε να κατασκευάσουμε αναγωγικά το παρακάτω πολυώνυμο βαθμού το πολύ      το οποίο παρεμβάλει όλα τα δοθέντα σημεία παρεμβολής                         :</a:t>
            </a:r>
          </a:p>
          <a:p>
            <a:endParaRPr lang="el-GR" sz="2200" dirty="0"/>
          </a:p>
          <a:p>
            <a:endParaRPr lang="el-GR" sz="2200" dirty="0"/>
          </a:p>
          <a:p>
            <a:endParaRPr lang="el-GR" sz="2200" dirty="0"/>
          </a:p>
          <a:p>
            <a:r>
              <a:rPr lang="el-GR" sz="2200" dirty="0"/>
              <a:t>Ο γενικός αναγωγικός τύπος κατασκευής πολυωνύμων παρεμβολής, ο οποίος αποτελεί τον </a:t>
            </a:r>
            <a:r>
              <a:rPr lang="el-GR" sz="2200" b="1" dirty="0"/>
              <a:t>τύπο παρεμβολής του </a:t>
            </a:r>
            <a:r>
              <a:rPr lang="en-US" sz="2200" b="1" dirty="0" err="1"/>
              <a:t>Aitken</a:t>
            </a:r>
            <a:r>
              <a:rPr lang="el-GR" sz="2200" b="1" dirty="0"/>
              <a:t> </a:t>
            </a:r>
            <a:r>
              <a:rPr lang="el-GR" sz="2200" dirty="0"/>
              <a:t>είναι</a:t>
            </a:r>
            <a:r>
              <a:rPr lang="en-US" sz="2200" dirty="0"/>
              <a:t>:</a:t>
            </a:r>
            <a:endParaRPr lang="el-GR" sz="2200" dirty="0"/>
          </a:p>
          <a:p>
            <a:endParaRPr lang="el-GR" sz="2200" dirty="0"/>
          </a:p>
        </p:txBody>
      </p:sp>
      <p:graphicFrame>
        <p:nvGraphicFramePr>
          <p:cNvPr id="88071" name="Object 7"/>
          <p:cNvGraphicFramePr>
            <a:graphicFrameLocks noChangeAspect="1"/>
          </p:cNvGraphicFramePr>
          <p:nvPr/>
        </p:nvGraphicFramePr>
        <p:xfrm>
          <a:off x="4210996" y="1872589"/>
          <a:ext cx="228600" cy="250825"/>
        </p:xfrm>
        <a:graphic>
          <a:graphicData uri="http://schemas.openxmlformats.org/presentationml/2006/ole">
            <mc:AlternateContent xmlns:mc="http://schemas.openxmlformats.org/markup-compatibility/2006">
              <mc:Choice xmlns:v="urn:schemas-microsoft-com:vml" Requires="v">
                <p:oleObj name="Equation" r:id="rId2" imgW="126720" imgH="139680" progId="Equation.DSMT4">
                  <p:embed/>
                </p:oleObj>
              </mc:Choice>
              <mc:Fallback>
                <p:oleObj name="Equation" r:id="rId2" imgW="126720" imgH="139680" progId="Equation.DSMT4">
                  <p:embed/>
                  <p:pic>
                    <p:nvPicPr>
                      <p:cNvPr id="0"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0996" y="1872589"/>
                        <a:ext cx="228600" cy="25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8072" name="Object 8"/>
          <p:cNvGraphicFramePr>
            <a:graphicFrameLocks noChangeAspect="1"/>
          </p:cNvGraphicFramePr>
          <p:nvPr/>
        </p:nvGraphicFramePr>
        <p:xfrm>
          <a:off x="4286265" y="2091667"/>
          <a:ext cx="1417638" cy="457200"/>
        </p:xfrm>
        <a:graphic>
          <a:graphicData uri="http://schemas.openxmlformats.org/presentationml/2006/ole">
            <mc:AlternateContent xmlns:mc="http://schemas.openxmlformats.org/markup-compatibility/2006">
              <mc:Choice xmlns:v="urn:schemas-microsoft-com:vml" Requires="v">
                <p:oleObj name="Equation" r:id="rId4" imgW="787320" imgH="253800" progId="Equation.DSMT4">
                  <p:embed/>
                </p:oleObj>
              </mc:Choice>
              <mc:Fallback>
                <p:oleObj name="Equation" r:id="rId4" imgW="787320" imgH="253800" progId="Equation.DSMT4">
                  <p:embed/>
                  <p:pic>
                    <p:nvPicPr>
                      <p:cNvPr id="0"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86265" y="2091667"/>
                        <a:ext cx="14176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8073" name="Object 9"/>
          <p:cNvGraphicFramePr>
            <a:graphicFrameLocks noChangeAspect="1"/>
          </p:cNvGraphicFramePr>
          <p:nvPr/>
        </p:nvGraphicFramePr>
        <p:xfrm>
          <a:off x="2058194" y="2698740"/>
          <a:ext cx="5027613" cy="914400"/>
        </p:xfrm>
        <a:graphic>
          <a:graphicData uri="http://schemas.openxmlformats.org/presentationml/2006/ole">
            <mc:AlternateContent xmlns:mc="http://schemas.openxmlformats.org/markup-compatibility/2006">
              <mc:Choice xmlns:v="urn:schemas-microsoft-com:vml" Requires="v">
                <p:oleObj name="Equation" r:id="rId6" imgW="2793960" imgH="507960" progId="Equation.DSMT4">
                  <p:embed/>
                </p:oleObj>
              </mc:Choice>
              <mc:Fallback>
                <p:oleObj name="Equation" r:id="rId6" imgW="2793960" imgH="507960" progId="Equation.DSMT4">
                  <p:embed/>
                  <p:pic>
                    <p:nvPicPr>
                      <p:cNvPr id="0"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58194" y="2698740"/>
                        <a:ext cx="5027613"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8074" name="Object 10"/>
          <p:cNvGraphicFramePr>
            <a:graphicFrameLocks noChangeAspect="1"/>
          </p:cNvGraphicFramePr>
          <p:nvPr/>
        </p:nvGraphicFramePr>
        <p:xfrm>
          <a:off x="674688" y="4779963"/>
          <a:ext cx="7796212" cy="914400"/>
        </p:xfrm>
        <a:graphic>
          <a:graphicData uri="http://schemas.openxmlformats.org/presentationml/2006/ole">
            <mc:AlternateContent xmlns:mc="http://schemas.openxmlformats.org/markup-compatibility/2006">
              <mc:Choice xmlns:v="urn:schemas-microsoft-com:vml" Requires="v">
                <p:oleObj name="Equation" r:id="rId8" imgW="4330440" imgH="507960" progId="Equation.DSMT4">
                  <p:embed/>
                </p:oleObj>
              </mc:Choice>
              <mc:Fallback>
                <p:oleObj name="Equation" r:id="rId8" imgW="4330440" imgH="507960" progId="Equation.DSMT4">
                  <p:embed/>
                  <p:pic>
                    <p:nvPicPr>
                      <p:cNvPr id="0" name="Picture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74688" y="4779963"/>
                        <a:ext cx="7796212"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Παρεμβολή των </a:t>
            </a:r>
            <a:r>
              <a:rPr lang="en-US" dirty="0" err="1"/>
              <a:t>Aitken</a:t>
            </a:r>
            <a:r>
              <a:rPr lang="en-US" dirty="0"/>
              <a:t> </a:t>
            </a:r>
            <a:r>
              <a:rPr lang="el-GR" dirty="0"/>
              <a:t>και </a:t>
            </a:r>
            <a:r>
              <a:rPr lang="en-US" dirty="0"/>
              <a:t>Neville</a:t>
            </a:r>
            <a:endParaRPr lang="el-GR" dirty="0"/>
          </a:p>
        </p:txBody>
      </p:sp>
      <p:sp>
        <p:nvSpPr>
          <p:cNvPr id="3" name="2 - Θέση περιεχομένου"/>
          <p:cNvSpPr>
            <a:spLocks noGrp="1"/>
          </p:cNvSpPr>
          <p:nvPr>
            <p:ph idx="1"/>
          </p:nvPr>
        </p:nvSpPr>
        <p:spPr>
          <a:xfrm>
            <a:off x="457200" y="1420784"/>
            <a:ext cx="8229600" cy="4748400"/>
          </a:xfrm>
        </p:spPr>
        <p:txBody>
          <a:bodyPr>
            <a:normAutofit/>
          </a:bodyPr>
          <a:lstStyle/>
          <a:p>
            <a:r>
              <a:rPr lang="el-GR" sz="2200" dirty="0"/>
              <a:t>Ο πίνακας δείχνει τη διαδικασία κατασκευής πολυωνύμων παρεμβολής εφαρμόζοντας τον τύπο του </a:t>
            </a:r>
            <a:r>
              <a:rPr lang="en-US" sz="2200" dirty="0" err="1"/>
              <a:t>Aitken</a:t>
            </a:r>
            <a:r>
              <a:rPr lang="el-GR" sz="2200" dirty="0"/>
              <a:t> για τα σημεία παρεμβολής                        με αντίστοιχες συναρτησιακές τιμές </a:t>
            </a:r>
          </a:p>
          <a:p>
            <a:endParaRPr lang="el-GR" sz="2200" dirty="0"/>
          </a:p>
        </p:txBody>
      </p:sp>
      <p:graphicFrame>
        <p:nvGraphicFramePr>
          <p:cNvPr id="90114" name="Object 2"/>
          <p:cNvGraphicFramePr>
            <a:graphicFrameLocks noChangeAspect="1"/>
          </p:cNvGraphicFramePr>
          <p:nvPr/>
        </p:nvGraphicFramePr>
        <p:xfrm>
          <a:off x="1656557" y="2990844"/>
          <a:ext cx="5830887" cy="2652712"/>
        </p:xfrm>
        <a:graphic>
          <a:graphicData uri="http://schemas.openxmlformats.org/presentationml/2006/ole">
            <mc:AlternateContent xmlns:mc="http://schemas.openxmlformats.org/markup-compatibility/2006">
              <mc:Choice xmlns:v="urn:schemas-microsoft-com:vml" Requires="v">
                <p:oleObj name="Equation" r:id="rId2" imgW="3238200" imgH="1473120" progId="Equation.DSMT4">
                  <p:embed/>
                </p:oleObj>
              </mc:Choice>
              <mc:Fallback>
                <p:oleObj name="Equation" r:id="rId2" imgW="3238200" imgH="147312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6557" y="2990844"/>
                        <a:ext cx="5830887" cy="2652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0115" name="Object 3"/>
          <p:cNvGraphicFramePr>
            <a:graphicFrameLocks noChangeAspect="1"/>
          </p:cNvGraphicFramePr>
          <p:nvPr/>
        </p:nvGraphicFramePr>
        <p:xfrm>
          <a:off x="2381220" y="2114532"/>
          <a:ext cx="1417637" cy="457200"/>
        </p:xfrm>
        <a:graphic>
          <a:graphicData uri="http://schemas.openxmlformats.org/presentationml/2006/ole">
            <mc:AlternateContent xmlns:mc="http://schemas.openxmlformats.org/markup-compatibility/2006">
              <mc:Choice xmlns:v="urn:schemas-microsoft-com:vml" Requires="v">
                <p:oleObj name="Equation" r:id="rId4" imgW="787320" imgH="253800" progId="Equation.DSMT4">
                  <p:embed/>
                </p:oleObj>
              </mc:Choice>
              <mc:Fallback>
                <p:oleObj name="Equation" r:id="rId4" imgW="787320" imgH="2538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81220" y="2114532"/>
                        <a:ext cx="14176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0116" name="Object 4"/>
          <p:cNvGraphicFramePr>
            <a:graphicFrameLocks noChangeAspect="1"/>
          </p:cNvGraphicFramePr>
          <p:nvPr/>
        </p:nvGraphicFramePr>
        <p:xfrm>
          <a:off x="7991526" y="2114532"/>
          <a:ext cx="341313" cy="409575"/>
        </p:xfrm>
        <a:graphic>
          <a:graphicData uri="http://schemas.openxmlformats.org/presentationml/2006/ole">
            <mc:AlternateContent xmlns:mc="http://schemas.openxmlformats.org/markup-compatibility/2006">
              <mc:Choice xmlns:v="urn:schemas-microsoft-com:vml" Requires="v">
                <p:oleObj name="Equation" r:id="rId6" imgW="190440" imgH="228600" progId="Equation.DSMT4">
                  <p:embed/>
                </p:oleObj>
              </mc:Choice>
              <mc:Fallback>
                <p:oleObj name="Equation" r:id="rId6" imgW="190440" imgH="22860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91526" y="2114532"/>
                        <a:ext cx="341313"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Παρεμβολή των </a:t>
            </a:r>
            <a:r>
              <a:rPr lang="en-US" dirty="0" err="1"/>
              <a:t>Aitken</a:t>
            </a:r>
            <a:r>
              <a:rPr lang="en-US" dirty="0"/>
              <a:t> </a:t>
            </a:r>
            <a:r>
              <a:rPr lang="el-GR" dirty="0"/>
              <a:t>και </a:t>
            </a:r>
            <a:r>
              <a:rPr lang="en-US" dirty="0"/>
              <a:t>Neville</a:t>
            </a:r>
            <a:endParaRPr lang="el-GR" dirty="0"/>
          </a:p>
        </p:txBody>
      </p:sp>
      <p:sp>
        <p:nvSpPr>
          <p:cNvPr id="3" name="2 - Θέση περιεχομένου"/>
          <p:cNvSpPr>
            <a:spLocks noGrp="1"/>
          </p:cNvSpPr>
          <p:nvPr>
            <p:ph idx="1"/>
          </p:nvPr>
        </p:nvSpPr>
        <p:spPr>
          <a:xfrm>
            <a:off x="457200" y="1420784"/>
            <a:ext cx="8229600" cy="4748400"/>
          </a:xfrm>
        </p:spPr>
        <p:txBody>
          <a:bodyPr>
            <a:normAutofit/>
          </a:bodyPr>
          <a:lstStyle/>
          <a:p>
            <a:pPr>
              <a:buNone/>
            </a:pPr>
            <a:r>
              <a:rPr lang="el-GR" sz="2200" b="1" dirty="0"/>
              <a:t>	Εφαρμογή</a:t>
            </a:r>
            <a:r>
              <a:rPr lang="el-GR" sz="2200" dirty="0"/>
              <a:t>  Στον πίνακα τιμών που ακολουθεί δίνονται τα σημεία παρεμβολής      για                  και οι αντίστοιχες τιμές                        της συνάρτησης </a:t>
            </a:r>
          </a:p>
          <a:p>
            <a:endParaRPr lang="el-GR" sz="2200" dirty="0"/>
          </a:p>
          <a:p>
            <a:endParaRPr lang="el-GR" sz="2200" dirty="0"/>
          </a:p>
          <a:p>
            <a:endParaRPr lang="el-GR" sz="2200" dirty="0"/>
          </a:p>
          <a:p>
            <a:pPr>
              <a:buNone/>
            </a:pPr>
            <a:r>
              <a:rPr lang="el-GR" sz="2200" dirty="0"/>
              <a:t>	Χρησιμοποιώντας τον τύπο παρεμβολής του </a:t>
            </a:r>
            <a:r>
              <a:rPr lang="en-US" sz="2200" dirty="0" err="1"/>
              <a:t>Aitken</a:t>
            </a:r>
            <a:r>
              <a:rPr lang="en-US" sz="2200" dirty="0"/>
              <a:t> </a:t>
            </a:r>
            <a:r>
              <a:rPr lang="el-GR" sz="2200" dirty="0"/>
              <a:t>θα βρούμε το πολυώνυμο που ορίζεται από τις δεδομένες συνθήκες ταύτισης.</a:t>
            </a:r>
          </a:p>
        </p:txBody>
      </p:sp>
      <p:graphicFrame>
        <p:nvGraphicFramePr>
          <p:cNvPr id="91138" name="Object 2"/>
          <p:cNvGraphicFramePr>
            <a:graphicFrameLocks noChangeAspect="1"/>
          </p:cNvGraphicFramePr>
          <p:nvPr/>
        </p:nvGraphicFramePr>
        <p:xfrm>
          <a:off x="2363761" y="1785915"/>
          <a:ext cx="273050" cy="409575"/>
        </p:xfrm>
        <a:graphic>
          <a:graphicData uri="http://schemas.openxmlformats.org/presentationml/2006/ole">
            <mc:AlternateContent xmlns:mc="http://schemas.openxmlformats.org/markup-compatibility/2006">
              <mc:Choice xmlns:v="urn:schemas-microsoft-com:vml" Requires="v">
                <p:oleObj name="Equation" r:id="rId2" imgW="152280" imgH="228600" progId="Equation.DSMT4">
                  <p:embed/>
                </p:oleObj>
              </mc:Choice>
              <mc:Fallback>
                <p:oleObj name="Equation" r:id="rId2" imgW="152280" imgH="2286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3761" y="1785915"/>
                        <a:ext cx="273050"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1139" name="Object 3"/>
          <p:cNvGraphicFramePr>
            <a:graphicFrameLocks noChangeAspect="1"/>
          </p:cNvGraphicFramePr>
          <p:nvPr/>
        </p:nvGraphicFramePr>
        <p:xfrm>
          <a:off x="3125128" y="1763050"/>
          <a:ext cx="979488" cy="457200"/>
        </p:xfrm>
        <a:graphic>
          <a:graphicData uri="http://schemas.openxmlformats.org/presentationml/2006/ole">
            <mc:AlternateContent xmlns:mc="http://schemas.openxmlformats.org/markup-compatibility/2006">
              <mc:Choice xmlns:v="urn:schemas-microsoft-com:vml" Requires="v">
                <p:oleObj name="Equation" r:id="rId4" imgW="583920" imgH="253800" progId="Equation.DSMT4">
                  <p:embed/>
                </p:oleObj>
              </mc:Choice>
              <mc:Fallback>
                <p:oleObj name="Equation" r:id="rId4" imgW="583920" imgH="2538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5128" y="1763050"/>
                        <a:ext cx="9794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1140" name="Object 4"/>
          <p:cNvGraphicFramePr>
            <a:graphicFrameLocks noChangeAspect="1"/>
          </p:cNvGraphicFramePr>
          <p:nvPr/>
        </p:nvGraphicFramePr>
        <p:xfrm>
          <a:off x="6915202" y="1772267"/>
          <a:ext cx="1417637" cy="457200"/>
        </p:xfrm>
        <a:graphic>
          <a:graphicData uri="http://schemas.openxmlformats.org/presentationml/2006/ole">
            <mc:AlternateContent xmlns:mc="http://schemas.openxmlformats.org/markup-compatibility/2006">
              <mc:Choice xmlns:v="urn:schemas-microsoft-com:vml" Requires="v">
                <p:oleObj name="Equation" r:id="rId6" imgW="787320" imgH="253800" progId="Equation.DSMT4">
                  <p:embed/>
                </p:oleObj>
              </mc:Choice>
              <mc:Fallback>
                <p:oleObj name="Equation" r:id="rId6" imgW="787320" imgH="25380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15202" y="1772267"/>
                        <a:ext cx="14176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1141" name="Object 5"/>
          <p:cNvGraphicFramePr>
            <a:graphicFrameLocks noChangeAspect="1"/>
          </p:cNvGraphicFramePr>
          <p:nvPr/>
        </p:nvGraphicFramePr>
        <p:xfrm>
          <a:off x="2759998" y="2091667"/>
          <a:ext cx="755650" cy="458788"/>
        </p:xfrm>
        <a:graphic>
          <a:graphicData uri="http://schemas.openxmlformats.org/presentationml/2006/ole">
            <mc:AlternateContent xmlns:mc="http://schemas.openxmlformats.org/markup-compatibility/2006">
              <mc:Choice xmlns:v="urn:schemas-microsoft-com:vml" Requires="v">
                <p:oleObj name="Equation" r:id="rId8" imgW="419040" imgH="253800" progId="Equation.DSMT4">
                  <p:embed/>
                </p:oleObj>
              </mc:Choice>
              <mc:Fallback>
                <p:oleObj name="Equation" r:id="rId8" imgW="419040" imgH="253800" progId="Equation.DSMT4">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59998" y="2091667"/>
                        <a:ext cx="755650" cy="45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1142" name="Object 6"/>
          <p:cNvGraphicFramePr>
            <a:graphicFrameLocks noChangeAspect="1"/>
          </p:cNvGraphicFramePr>
          <p:nvPr/>
        </p:nvGraphicFramePr>
        <p:xfrm>
          <a:off x="3384550" y="2662227"/>
          <a:ext cx="2374900" cy="868363"/>
        </p:xfrm>
        <a:graphic>
          <a:graphicData uri="http://schemas.openxmlformats.org/presentationml/2006/ole">
            <mc:AlternateContent xmlns:mc="http://schemas.openxmlformats.org/markup-compatibility/2006">
              <mc:Choice xmlns:v="urn:schemas-microsoft-com:vml" Requires="v">
                <p:oleObj name="Equation" r:id="rId10" imgW="1320480" imgH="482400" progId="Equation.DSMT4">
                  <p:embed/>
                </p:oleObj>
              </mc:Choice>
              <mc:Fallback>
                <p:oleObj name="Equation" r:id="rId10" imgW="1320480" imgH="482400" progId="Equation.DSMT4">
                  <p:embed/>
                  <p:pic>
                    <p:nvPicPr>
                      <p:cNvPr id="0"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384550" y="2662227"/>
                        <a:ext cx="2374900" cy="868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Παρεμβολή των </a:t>
            </a:r>
            <a:r>
              <a:rPr lang="en-US" dirty="0" err="1"/>
              <a:t>Aitken</a:t>
            </a:r>
            <a:r>
              <a:rPr lang="en-US" dirty="0"/>
              <a:t> </a:t>
            </a:r>
            <a:r>
              <a:rPr lang="el-GR" dirty="0"/>
              <a:t>και </a:t>
            </a:r>
            <a:r>
              <a:rPr lang="en-US" dirty="0"/>
              <a:t>Neville</a:t>
            </a:r>
            <a:endParaRPr lang="el-GR" dirty="0"/>
          </a:p>
        </p:txBody>
      </p:sp>
      <p:sp>
        <p:nvSpPr>
          <p:cNvPr id="3" name="2 - Θέση περιεχομένου"/>
          <p:cNvSpPr>
            <a:spLocks noGrp="1"/>
          </p:cNvSpPr>
          <p:nvPr>
            <p:ph idx="1"/>
          </p:nvPr>
        </p:nvSpPr>
        <p:spPr>
          <a:xfrm>
            <a:off x="457200" y="1420784"/>
            <a:ext cx="8229600" cy="4748400"/>
          </a:xfrm>
        </p:spPr>
        <p:txBody>
          <a:bodyPr>
            <a:normAutofit/>
          </a:bodyPr>
          <a:lstStyle/>
          <a:p>
            <a:pPr>
              <a:buNone/>
            </a:pPr>
            <a:r>
              <a:rPr lang="el-GR" sz="2200" b="1" dirty="0"/>
              <a:t>Λύση:</a:t>
            </a:r>
          </a:p>
          <a:p>
            <a:r>
              <a:rPr lang="el-GR" sz="2200" dirty="0"/>
              <a:t>Αρχικά θα βρούμε τα πολυώνυμα                          εφαρμόζοντας τους αντίστοιχους τύπους. Οπότε χρησιμοποιώντας τον τύπο (4) προκύπτει:</a:t>
            </a:r>
          </a:p>
        </p:txBody>
      </p:sp>
      <p:graphicFrame>
        <p:nvGraphicFramePr>
          <p:cNvPr id="92162" name="Object 2"/>
          <p:cNvGraphicFramePr>
            <a:graphicFrameLocks noChangeAspect="1"/>
          </p:cNvGraphicFramePr>
          <p:nvPr/>
        </p:nvGraphicFramePr>
        <p:xfrm>
          <a:off x="4795862" y="1836076"/>
          <a:ext cx="1601788" cy="457200"/>
        </p:xfrm>
        <a:graphic>
          <a:graphicData uri="http://schemas.openxmlformats.org/presentationml/2006/ole">
            <mc:AlternateContent xmlns:mc="http://schemas.openxmlformats.org/markup-compatibility/2006">
              <mc:Choice xmlns:v="urn:schemas-microsoft-com:vml" Requires="v">
                <p:oleObj name="Equation" r:id="rId2" imgW="888840" imgH="253800" progId="Equation.DSMT4">
                  <p:embed/>
                </p:oleObj>
              </mc:Choice>
              <mc:Fallback>
                <p:oleObj name="Equation" r:id="rId2" imgW="888840" imgH="2538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5862" y="1836076"/>
                        <a:ext cx="16017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2163" name="Object 3"/>
          <p:cNvGraphicFramePr>
            <a:graphicFrameLocks noChangeAspect="1"/>
          </p:cNvGraphicFramePr>
          <p:nvPr/>
        </p:nvGraphicFramePr>
        <p:xfrm>
          <a:off x="1451769" y="3136896"/>
          <a:ext cx="6240462" cy="2605087"/>
        </p:xfrm>
        <a:graphic>
          <a:graphicData uri="http://schemas.openxmlformats.org/presentationml/2006/ole">
            <mc:AlternateContent xmlns:mc="http://schemas.openxmlformats.org/markup-compatibility/2006">
              <mc:Choice xmlns:v="urn:schemas-microsoft-com:vml" Requires="v">
                <p:oleObj name="Equation" r:id="rId4" imgW="3466800" imgH="1447560" progId="Equation.DSMT4">
                  <p:embed/>
                </p:oleObj>
              </mc:Choice>
              <mc:Fallback>
                <p:oleObj name="Equation" r:id="rId4" imgW="3466800" imgH="144756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51769" y="3136896"/>
                        <a:ext cx="6240462" cy="2605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Παρεμβολή των </a:t>
            </a:r>
            <a:r>
              <a:rPr lang="en-US" dirty="0" err="1"/>
              <a:t>Aitken</a:t>
            </a:r>
            <a:r>
              <a:rPr lang="en-US" dirty="0"/>
              <a:t> </a:t>
            </a:r>
            <a:r>
              <a:rPr lang="el-GR" dirty="0"/>
              <a:t>και </a:t>
            </a:r>
            <a:r>
              <a:rPr lang="en-US" dirty="0"/>
              <a:t>Neville</a:t>
            </a:r>
            <a:endParaRPr lang="el-GR" dirty="0"/>
          </a:p>
        </p:txBody>
      </p:sp>
      <p:sp>
        <p:nvSpPr>
          <p:cNvPr id="3" name="2 - Θέση περιεχομένου"/>
          <p:cNvSpPr>
            <a:spLocks noGrp="1"/>
          </p:cNvSpPr>
          <p:nvPr>
            <p:ph idx="1"/>
          </p:nvPr>
        </p:nvSpPr>
        <p:spPr>
          <a:xfrm>
            <a:off x="457200" y="1420784"/>
            <a:ext cx="8229600" cy="4748400"/>
          </a:xfrm>
        </p:spPr>
        <p:txBody>
          <a:bodyPr>
            <a:normAutofit/>
          </a:bodyPr>
          <a:lstStyle/>
          <a:p>
            <a:pPr>
              <a:buNone/>
            </a:pPr>
            <a:r>
              <a:rPr lang="el-GR" sz="2200" b="1" dirty="0"/>
              <a:t>συνέχεια λύσης:</a:t>
            </a:r>
          </a:p>
          <a:p>
            <a:r>
              <a:rPr lang="el-GR" sz="2200" dirty="0"/>
              <a:t>Στη συνέχεια θα βρούμε τα πολυώνυμα                              εφαρμόζοντας τους αντίστοιχους τύπους. Οπότε χρησιμοποιώντας τον τύπο (4) προκύπτει:</a:t>
            </a:r>
          </a:p>
          <a:p>
            <a:endParaRPr lang="el-GR" sz="2200" dirty="0"/>
          </a:p>
          <a:p>
            <a:endParaRPr lang="el-GR" sz="2200" dirty="0"/>
          </a:p>
        </p:txBody>
      </p:sp>
      <p:graphicFrame>
        <p:nvGraphicFramePr>
          <p:cNvPr id="93186" name="Object 2"/>
          <p:cNvGraphicFramePr>
            <a:graphicFrameLocks noChangeAspect="1"/>
          </p:cNvGraphicFramePr>
          <p:nvPr/>
        </p:nvGraphicFramePr>
        <p:xfrm>
          <a:off x="5484825" y="1836076"/>
          <a:ext cx="1738313" cy="457200"/>
        </p:xfrm>
        <a:graphic>
          <a:graphicData uri="http://schemas.openxmlformats.org/presentationml/2006/ole">
            <mc:AlternateContent xmlns:mc="http://schemas.openxmlformats.org/markup-compatibility/2006">
              <mc:Choice xmlns:v="urn:schemas-microsoft-com:vml" Requires="v">
                <p:oleObj name="Equation" r:id="rId3" imgW="965160" imgH="253800" progId="Equation.DSMT4">
                  <p:embed/>
                </p:oleObj>
              </mc:Choice>
              <mc:Fallback>
                <p:oleObj name="Equation" r:id="rId3" imgW="965160" imgH="2538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4825" y="1836076"/>
                        <a:ext cx="17383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3188" name="Object 4"/>
          <p:cNvGraphicFramePr>
            <a:graphicFrameLocks noChangeAspect="1"/>
          </p:cNvGraphicFramePr>
          <p:nvPr/>
        </p:nvGraphicFramePr>
        <p:xfrm>
          <a:off x="704850" y="3246435"/>
          <a:ext cx="7734300" cy="1784350"/>
        </p:xfrm>
        <a:graphic>
          <a:graphicData uri="http://schemas.openxmlformats.org/presentationml/2006/ole">
            <mc:AlternateContent xmlns:mc="http://schemas.openxmlformats.org/markup-compatibility/2006">
              <mc:Choice xmlns:v="urn:schemas-microsoft-com:vml" Requires="v">
                <p:oleObj name="Equation" r:id="rId5" imgW="4292280" imgH="990360" progId="Equation.DSMT4">
                  <p:embed/>
                </p:oleObj>
              </mc:Choice>
              <mc:Fallback>
                <p:oleObj name="Equation" r:id="rId5" imgW="4292280" imgH="99036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4850" y="3246435"/>
                        <a:ext cx="7734300" cy="178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Παρεμβολή των </a:t>
            </a:r>
            <a:r>
              <a:rPr lang="en-US" dirty="0" err="1"/>
              <a:t>Aitken</a:t>
            </a:r>
            <a:r>
              <a:rPr lang="en-US" dirty="0"/>
              <a:t> </a:t>
            </a:r>
            <a:r>
              <a:rPr lang="el-GR" dirty="0"/>
              <a:t>και </a:t>
            </a:r>
            <a:r>
              <a:rPr lang="en-US" dirty="0"/>
              <a:t>Neville</a:t>
            </a:r>
            <a:endParaRPr lang="el-GR" dirty="0"/>
          </a:p>
        </p:txBody>
      </p:sp>
      <p:sp>
        <p:nvSpPr>
          <p:cNvPr id="3" name="2 - Θέση περιεχομένου"/>
          <p:cNvSpPr>
            <a:spLocks noGrp="1"/>
          </p:cNvSpPr>
          <p:nvPr>
            <p:ph idx="1"/>
          </p:nvPr>
        </p:nvSpPr>
        <p:spPr/>
        <p:txBody>
          <a:bodyPr>
            <a:normAutofit/>
          </a:bodyPr>
          <a:lstStyle/>
          <a:p>
            <a:pPr>
              <a:buNone/>
            </a:pPr>
            <a:r>
              <a:rPr lang="el-GR" sz="2200" b="1" dirty="0"/>
              <a:t>συνέχεια λύσης:</a:t>
            </a:r>
          </a:p>
          <a:p>
            <a:r>
              <a:rPr lang="el-GR" sz="2200" dirty="0"/>
              <a:t>Τελικά θα βρούμε το πολυώνυμο               εφαρμόζοντας τον αντίστοιχο τύπο. Οπότε χρησιμοποιώντας τον τύπο (4) προκύπτει:</a:t>
            </a:r>
          </a:p>
          <a:p>
            <a:endParaRPr lang="el-GR" sz="2200" dirty="0"/>
          </a:p>
        </p:txBody>
      </p:sp>
      <p:graphicFrame>
        <p:nvGraphicFramePr>
          <p:cNvPr id="94210" name="Object 2"/>
          <p:cNvGraphicFramePr>
            <a:graphicFrameLocks noChangeAspect="1"/>
          </p:cNvGraphicFramePr>
          <p:nvPr/>
        </p:nvGraphicFramePr>
        <p:xfrm>
          <a:off x="4720290" y="1849724"/>
          <a:ext cx="823913" cy="434975"/>
        </p:xfrm>
        <a:graphic>
          <a:graphicData uri="http://schemas.openxmlformats.org/presentationml/2006/ole">
            <mc:AlternateContent xmlns:mc="http://schemas.openxmlformats.org/markup-compatibility/2006">
              <mc:Choice xmlns:v="urn:schemas-microsoft-com:vml" Requires="v">
                <p:oleObj name="Equation" r:id="rId2" imgW="457200" imgH="241200" progId="Equation.DSMT4">
                  <p:embed/>
                </p:oleObj>
              </mc:Choice>
              <mc:Fallback>
                <p:oleObj name="Equation" r:id="rId2" imgW="457200" imgH="2412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0290" y="1849724"/>
                        <a:ext cx="823913" cy="43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4211" name="Object 3"/>
          <p:cNvGraphicFramePr>
            <a:graphicFrameLocks noChangeAspect="1"/>
          </p:cNvGraphicFramePr>
          <p:nvPr/>
        </p:nvGraphicFramePr>
        <p:xfrm>
          <a:off x="190440" y="3027357"/>
          <a:ext cx="8720138" cy="866775"/>
        </p:xfrm>
        <a:graphic>
          <a:graphicData uri="http://schemas.openxmlformats.org/presentationml/2006/ole">
            <mc:AlternateContent xmlns:mc="http://schemas.openxmlformats.org/markup-compatibility/2006">
              <mc:Choice xmlns:v="urn:schemas-microsoft-com:vml" Requires="v">
                <p:oleObj name="Equation" r:id="rId4" imgW="4851360" imgH="482400" progId="Equation.DSMT4">
                  <p:embed/>
                </p:oleObj>
              </mc:Choice>
              <mc:Fallback>
                <p:oleObj name="Equation" r:id="rId4" imgW="4851360" imgH="4824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440" y="3027357"/>
                        <a:ext cx="8720138" cy="86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Παρεμβολή των </a:t>
            </a:r>
            <a:r>
              <a:rPr lang="en-US" dirty="0" err="1"/>
              <a:t>Aitken</a:t>
            </a:r>
            <a:r>
              <a:rPr lang="en-US" dirty="0"/>
              <a:t> </a:t>
            </a:r>
            <a:r>
              <a:rPr lang="el-GR" dirty="0"/>
              <a:t>και </a:t>
            </a:r>
            <a:r>
              <a:rPr lang="en-US" dirty="0"/>
              <a:t>Neville</a:t>
            </a:r>
            <a:endParaRPr lang="el-GR" dirty="0"/>
          </a:p>
        </p:txBody>
      </p:sp>
      <p:sp>
        <p:nvSpPr>
          <p:cNvPr id="3" name="2 - Θέση περιεχομένου"/>
          <p:cNvSpPr>
            <a:spLocks noGrp="1"/>
          </p:cNvSpPr>
          <p:nvPr>
            <p:ph idx="1"/>
          </p:nvPr>
        </p:nvSpPr>
        <p:spPr>
          <a:xfrm>
            <a:off x="457200" y="1420784"/>
            <a:ext cx="8229600" cy="4748400"/>
          </a:xfrm>
        </p:spPr>
        <p:txBody>
          <a:bodyPr>
            <a:normAutofit/>
          </a:bodyPr>
          <a:lstStyle/>
          <a:p>
            <a:pPr>
              <a:buNone/>
            </a:pPr>
            <a:r>
              <a:rPr lang="el-GR" sz="2200" b="1" dirty="0"/>
              <a:t>συνέχεια λύσης:</a:t>
            </a:r>
          </a:p>
          <a:p>
            <a:r>
              <a:rPr lang="el-GR" sz="2200" dirty="0"/>
              <a:t>Ο πίνακας δείχνει τη διαδικασία κατασκευής πολυωνύμων παρεμβολής εφαρμόζοντας τον τύπο του </a:t>
            </a:r>
            <a:r>
              <a:rPr lang="en-US" sz="2200" dirty="0" err="1"/>
              <a:t>Aitken</a:t>
            </a:r>
            <a:r>
              <a:rPr lang="en-US" sz="2200" dirty="0"/>
              <a:t> </a:t>
            </a:r>
            <a:r>
              <a:rPr lang="el-GR" sz="2200" dirty="0"/>
              <a:t>σύμφωνα με τα παραπάνω.</a:t>
            </a:r>
          </a:p>
          <a:p>
            <a:endParaRPr lang="el-GR" sz="2200" dirty="0"/>
          </a:p>
          <a:p>
            <a:endParaRPr lang="el-GR" sz="2200" dirty="0"/>
          </a:p>
          <a:p>
            <a:endParaRPr lang="el-GR" sz="2200" dirty="0"/>
          </a:p>
          <a:p>
            <a:endParaRPr lang="el-GR" sz="2200" dirty="0"/>
          </a:p>
          <a:p>
            <a:endParaRPr lang="el-GR" sz="2200" dirty="0"/>
          </a:p>
          <a:p>
            <a:pPr>
              <a:buNone/>
            </a:pPr>
            <a:endParaRPr lang="el-GR" sz="2200" dirty="0"/>
          </a:p>
        </p:txBody>
      </p:sp>
      <p:graphicFrame>
        <p:nvGraphicFramePr>
          <p:cNvPr id="95234" name="Object 2"/>
          <p:cNvGraphicFramePr>
            <a:graphicFrameLocks noChangeAspect="1"/>
          </p:cNvGraphicFramePr>
          <p:nvPr>
            <p:extLst>
              <p:ext uri="{D42A27DB-BD31-4B8C-83A1-F6EECF244321}">
                <p14:modId xmlns:p14="http://schemas.microsoft.com/office/powerpoint/2010/main" val="263581175"/>
              </p:ext>
            </p:extLst>
          </p:nvPr>
        </p:nvGraphicFramePr>
        <p:xfrm>
          <a:off x="1030239" y="3355974"/>
          <a:ext cx="7035800" cy="2101850"/>
        </p:xfrm>
        <a:graphic>
          <a:graphicData uri="http://schemas.openxmlformats.org/presentationml/2006/ole">
            <mc:AlternateContent xmlns:mc="http://schemas.openxmlformats.org/markup-compatibility/2006">
              <mc:Choice xmlns:v="urn:schemas-microsoft-com:vml" Requires="v">
                <p:oleObj name="Equation" r:id="rId2" imgW="3911400" imgH="1168200" progId="Equation.DSMT4">
                  <p:embed/>
                </p:oleObj>
              </mc:Choice>
              <mc:Fallback>
                <p:oleObj name="Equation" r:id="rId2" imgW="3911400" imgH="11682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0239" y="3355974"/>
                        <a:ext cx="7035800" cy="210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Παρεμβολή των </a:t>
            </a:r>
            <a:r>
              <a:rPr lang="en-US" dirty="0" err="1"/>
              <a:t>Aitken</a:t>
            </a:r>
            <a:r>
              <a:rPr lang="en-US" dirty="0"/>
              <a:t> </a:t>
            </a:r>
            <a:r>
              <a:rPr lang="el-GR" dirty="0"/>
              <a:t>και </a:t>
            </a:r>
            <a:r>
              <a:rPr lang="en-US" dirty="0"/>
              <a:t>Neville</a:t>
            </a:r>
            <a:endParaRPr lang="el-GR" dirty="0"/>
          </a:p>
        </p:txBody>
      </p:sp>
      <p:sp>
        <p:nvSpPr>
          <p:cNvPr id="3" name="2 - Θέση περιεχομένου"/>
          <p:cNvSpPr>
            <a:spLocks noGrp="1"/>
          </p:cNvSpPr>
          <p:nvPr>
            <p:ph idx="1"/>
          </p:nvPr>
        </p:nvSpPr>
        <p:spPr>
          <a:xfrm>
            <a:off x="457200" y="1420784"/>
            <a:ext cx="8229600" cy="4748400"/>
          </a:xfrm>
        </p:spPr>
        <p:txBody>
          <a:bodyPr>
            <a:normAutofit/>
          </a:bodyPr>
          <a:lstStyle/>
          <a:p>
            <a:r>
              <a:rPr lang="el-GR" sz="2200" dirty="0"/>
              <a:t>Στη συνέχεια θα δώσουμε τον </a:t>
            </a:r>
            <a:r>
              <a:rPr lang="el-GR" sz="2200" b="1" dirty="0"/>
              <a:t>τύπο παρεμβολής του </a:t>
            </a:r>
            <a:r>
              <a:rPr lang="en-US" sz="2200" b="1" dirty="0"/>
              <a:t>Neville</a:t>
            </a:r>
            <a:r>
              <a:rPr lang="en-US" sz="2200" dirty="0"/>
              <a:t>. </a:t>
            </a:r>
          </a:p>
          <a:p>
            <a:pPr>
              <a:spcBef>
                <a:spcPts val="1200"/>
              </a:spcBef>
            </a:pPr>
            <a:r>
              <a:rPr lang="el-GR" sz="2200" dirty="0"/>
              <a:t>Ο τύπος αυτός είναι παρεμφερής με τον προηγούμενο και δίνεται από τον παρακάτω γενικό αναγωγικό τύπο κατασκευής πολυωνύμων παρεμβολής :</a:t>
            </a:r>
          </a:p>
        </p:txBody>
      </p:sp>
      <p:graphicFrame>
        <p:nvGraphicFramePr>
          <p:cNvPr id="96258" name="Object 2"/>
          <p:cNvGraphicFramePr>
            <a:graphicFrameLocks noChangeAspect="1"/>
          </p:cNvGraphicFramePr>
          <p:nvPr/>
        </p:nvGraphicFramePr>
        <p:xfrm>
          <a:off x="333375" y="3392488"/>
          <a:ext cx="8477250" cy="914400"/>
        </p:xfrm>
        <a:graphic>
          <a:graphicData uri="http://schemas.openxmlformats.org/presentationml/2006/ole">
            <mc:AlternateContent xmlns:mc="http://schemas.openxmlformats.org/markup-compatibility/2006">
              <mc:Choice xmlns:v="urn:schemas-microsoft-com:vml" Requires="v">
                <p:oleObj name="Equation" r:id="rId2" imgW="4711680" imgH="507960" progId="Equation.DSMT4">
                  <p:embed/>
                </p:oleObj>
              </mc:Choice>
              <mc:Fallback>
                <p:oleObj name="Equation" r:id="rId2" imgW="4711680" imgH="50796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375" y="3392488"/>
                        <a:ext cx="847725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Παρεμβολή των </a:t>
            </a:r>
            <a:r>
              <a:rPr lang="en-US" dirty="0" err="1"/>
              <a:t>Aitken</a:t>
            </a:r>
            <a:r>
              <a:rPr lang="en-US" dirty="0"/>
              <a:t> </a:t>
            </a:r>
            <a:r>
              <a:rPr lang="el-GR" dirty="0"/>
              <a:t>και </a:t>
            </a:r>
            <a:r>
              <a:rPr lang="en-US" dirty="0"/>
              <a:t>Neville</a:t>
            </a:r>
            <a:endParaRPr lang="el-GR" dirty="0"/>
          </a:p>
        </p:txBody>
      </p:sp>
      <p:sp>
        <p:nvSpPr>
          <p:cNvPr id="3" name="2 - Θέση περιεχομένου"/>
          <p:cNvSpPr>
            <a:spLocks noGrp="1"/>
          </p:cNvSpPr>
          <p:nvPr>
            <p:ph idx="1"/>
          </p:nvPr>
        </p:nvSpPr>
        <p:spPr>
          <a:xfrm>
            <a:off x="457200" y="1128681"/>
            <a:ext cx="8229600" cy="4748400"/>
          </a:xfrm>
        </p:spPr>
        <p:txBody>
          <a:bodyPr>
            <a:normAutofit/>
          </a:bodyPr>
          <a:lstStyle/>
          <a:p>
            <a:r>
              <a:rPr lang="el-GR" sz="2200" dirty="0"/>
              <a:t>Ο πίνακας δείχνει τη διαδικασία κατασκευής πολυωνύμων παρεμβολής εφαρμόζοντας τον τύπο του </a:t>
            </a:r>
            <a:r>
              <a:rPr lang="en-US" sz="2200" dirty="0"/>
              <a:t>Neville</a:t>
            </a:r>
            <a:r>
              <a:rPr lang="el-GR" sz="2200" dirty="0"/>
              <a:t> για τα σημεία παρεμβολής                        με αντίστοιχες συναρτησιακές τιμές </a:t>
            </a:r>
          </a:p>
          <a:p>
            <a:endParaRPr lang="el-GR" sz="2200" dirty="0"/>
          </a:p>
        </p:txBody>
      </p:sp>
      <p:graphicFrame>
        <p:nvGraphicFramePr>
          <p:cNvPr id="97282" name="Object 2"/>
          <p:cNvGraphicFramePr>
            <a:graphicFrameLocks noChangeAspect="1"/>
          </p:cNvGraphicFramePr>
          <p:nvPr/>
        </p:nvGraphicFramePr>
        <p:xfrm>
          <a:off x="2387589" y="1808781"/>
          <a:ext cx="1417638" cy="457200"/>
        </p:xfrm>
        <a:graphic>
          <a:graphicData uri="http://schemas.openxmlformats.org/presentationml/2006/ole">
            <mc:AlternateContent xmlns:mc="http://schemas.openxmlformats.org/markup-compatibility/2006">
              <mc:Choice xmlns:v="urn:schemas-microsoft-com:vml" Requires="v">
                <p:oleObj name="Equation" r:id="rId2" imgW="787320" imgH="253800" progId="Equation.DSMT4">
                  <p:embed/>
                </p:oleObj>
              </mc:Choice>
              <mc:Fallback>
                <p:oleObj name="Equation" r:id="rId2" imgW="787320" imgH="2538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7589" y="1808781"/>
                        <a:ext cx="14176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7285" name="Object 5"/>
          <p:cNvGraphicFramePr>
            <a:graphicFrameLocks noChangeAspect="1"/>
          </p:cNvGraphicFramePr>
          <p:nvPr/>
        </p:nvGraphicFramePr>
        <p:xfrm>
          <a:off x="7991526" y="1828145"/>
          <a:ext cx="341313" cy="409575"/>
        </p:xfrm>
        <a:graphic>
          <a:graphicData uri="http://schemas.openxmlformats.org/presentationml/2006/ole">
            <mc:AlternateContent xmlns:mc="http://schemas.openxmlformats.org/markup-compatibility/2006">
              <mc:Choice xmlns:v="urn:schemas-microsoft-com:vml" Requires="v">
                <p:oleObj name="Equation" r:id="rId4" imgW="190440" imgH="228600" progId="Equation.DSMT4">
                  <p:embed/>
                </p:oleObj>
              </mc:Choice>
              <mc:Fallback>
                <p:oleObj name="Equation" r:id="rId4" imgW="190440" imgH="228600" progId="Equation.DSMT4">
                  <p:embed/>
                  <p:pic>
                    <p:nvPicPr>
                      <p:cNvPr id="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91526" y="1828145"/>
                        <a:ext cx="341313"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7286" name="Object 6"/>
          <p:cNvGraphicFramePr>
            <a:graphicFrameLocks noChangeAspect="1"/>
          </p:cNvGraphicFramePr>
          <p:nvPr>
            <p:extLst>
              <p:ext uri="{D42A27DB-BD31-4B8C-83A1-F6EECF244321}">
                <p14:modId xmlns:p14="http://schemas.microsoft.com/office/powerpoint/2010/main" val="3860671661"/>
              </p:ext>
            </p:extLst>
          </p:nvPr>
        </p:nvGraphicFramePr>
        <p:xfrm>
          <a:off x="1751744" y="2265981"/>
          <a:ext cx="5640511" cy="3859825"/>
        </p:xfrm>
        <a:graphic>
          <a:graphicData uri="http://schemas.openxmlformats.org/presentationml/2006/ole">
            <mc:AlternateContent xmlns:mc="http://schemas.openxmlformats.org/markup-compatibility/2006">
              <mc:Choice xmlns:v="urn:schemas-microsoft-com:vml" Requires="v">
                <p:oleObj name="Equation" r:id="rId6" imgW="3898800" imgH="2666880" progId="Equation.DSMT4">
                  <p:embed/>
                </p:oleObj>
              </mc:Choice>
              <mc:Fallback>
                <p:oleObj name="Equation" r:id="rId6" imgW="3898800" imgH="2666880" progId="Equation.DSMT4">
                  <p:embed/>
                  <p:pic>
                    <p:nvPicPr>
                      <p:cNvPr id="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51744" y="2265981"/>
                        <a:ext cx="5640511" cy="3859825"/>
                      </a:xfrm>
                      <a:prstGeom prst="rect">
                        <a:avLst/>
                      </a:prstGeom>
                      <a:noFill/>
                      <a:ln>
                        <a:noFill/>
                      </a:ln>
                      <a:effectLst/>
                    </p:spPr>
                  </p:pic>
                </p:oleObj>
              </mc:Fallback>
            </mc:AlternateContent>
          </a:graphicData>
        </a:graphic>
      </p:graphicFrame>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Παρεμβολή των </a:t>
            </a:r>
            <a:r>
              <a:rPr lang="en-US" dirty="0" err="1"/>
              <a:t>Aitken</a:t>
            </a:r>
            <a:r>
              <a:rPr lang="en-US" dirty="0"/>
              <a:t> </a:t>
            </a:r>
            <a:r>
              <a:rPr lang="el-GR" dirty="0"/>
              <a:t>και </a:t>
            </a:r>
            <a:r>
              <a:rPr lang="en-US" dirty="0"/>
              <a:t>Neville</a:t>
            </a:r>
            <a:endParaRPr lang="el-GR" dirty="0"/>
          </a:p>
        </p:txBody>
      </p:sp>
      <p:sp>
        <p:nvSpPr>
          <p:cNvPr id="3" name="2 - Θέση περιεχομένου"/>
          <p:cNvSpPr>
            <a:spLocks noGrp="1"/>
          </p:cNvSpPr>
          <p:nvPr>
            <p:ph idx="1"/>
          </p:nvPr>
        </p:nvSpPr>
        <p:spPr>
          <a:xfrm>
            <a:off x="457200" y="1420784"/>
            <a:ext cx="8229600" cy="4748400"/>
          </a:xfrm>
        </p:spPr>
        <p:txBody>
          <a:bodyPr>
            <a:normAutofit/>
          </a:bodyPr>
          <a:lstStyle/>
          <a:p>
            <a:pPr>
              <a:buNone/>
            </a:pPr>
            <a:r>
              <a:rPr lang="el-GR" sz="2200" b="1" dirty="0"/>
              <a:t>	Εφαρμογή  </a:t>
            </a:r>
            <a:r>
              <a:rPr lang="el-GR" sz="2200" dirty="0"/>
              <a:t>Στον πίνακα τιμών που ακολουθεί δίνονται τα σημεία παρεμβολής                              και οι αντίστοιχες τιμές                        της συνάρτησης </a:t>
            </a:r>
          </a:p>
          <a:p>
            <a:endParaRPr lang="el-GR" sz="2200" dirty="0"/>
          </a:p>
          <a:p>
            <a:endParaRPr lang="el-GR" sz="2200" dirty="0"/>
          </a:p>
          <a:p>
            <a:endParaRPr lang="el-GR" sz="2200" dirty="0"/>
          </a:p>
          <a:p>
            <a:endParaRPr lang="el-GR" sz="2200" dirty="0"/>
          </a:p>
          <a:p>
            <a:pPr>
              <a:buNone/>
            </a:pPr>
            <a:r>
              <a:rPr lang="el-GR" sz="2200" dirty="0"/>
              <a:t>	Χρησιμοποιώντας τον τύπο παρεμβολής του </a:t>
            </a:r>
            <a:r>
              <a:rPr lang="en-US" sz="2200" dirty="0"/>
              <a:t>Neville </a:t>
            </a:r>
            <a:r>
              <a:rPr lang="el-GR" sz="2200" dirty="0"/>
              <a:t>θα προσεγγίσουμε την τιμή της συνάρτησης            στο σημείο</a:t>
            </a:r>
          </a:p>
        </p:txBody>
      </p:sp>
      <p:graphicFrame>
        <p:nvGraphicFramePr>
          <p:cNvPr id="98307" name="Object 3"/>
          <p:cNvGraphicFramePr>
            <a:graphicFrameLocks noChangeAspect="1"/>
          </p:cNvGraphicFramePr>
          <p:nvPr/>
        </p:nvGraphicFramePr>
        <p:xfrm>
          <a:off x="2373306" y="1763050"/>
          <a:ext cx="1760538" cy="457200"/>
        </p:xfrm>
        <a:graphic>
          <a:graphicData uri="http://schemas.openxmlformats.org/presentationml/2006/ole">
            <mc:AlternateContent xmlns:mc="http://schemas.openxmlformats.org/markup-compatibility/2006">
              <mc:Choice xmlns:v="urn:schemas-microsoft-com:vml" Requires="v">
                <p:oleObj name="Equation" r:id="rId2" imgW="977760" imgH="253800" progId="Equation.DSMT4">
                  <p:embed/>
                </p:oleObj>
              </mc:Choice>
              <mc:Fallback>
                <p:oleObj name="Equation" r:id="rId2" imgW="977760" imgH="253800" progId="Equation.DSMT4">
                  <p:embed/>
                  <p:pic>
                    <p:nvPicPr>
                      <p:cNvPr id="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73306" y="1763050"/>
                        <a:ext cx="17605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8308" name="Object 4"/>
          <p:cNvGraphicFramePr>
            <a:graphicFrameLocks noChangeAspect="1"/>
          </p:cNvGraphicFramePr>
          <p:nvPr/>
        </p:nvGraphicFramePr>
        <p:xfrm>
          <a:off x="6951714" y="1763050"/>
          <a:ext cx="1417638" cy="457200"/>
        </p:xfrm>
        <a:graphic>
          <a:graphicData uri="http://schemas.openxmlformats.org/presentationml/2006/ole">
            <mc:AlternateContent xmlns:mc="http://schemas.openxmlformats.org/markup-compatibility/2006">
              <mc:Choice xmlns:v="urn:schemas-microsoft-com:vml" Requires="v">
                <p:oleObj name="Equation" r:id="rId4" imgW="787320" imgH="253800" progId="Equation.DSMT4">
                  <p:embed/>
                </p:oleObj>
              </mc:Choice>
              <mc:Fallback>
                <p:oleObj name="Equation" r:id="rId4" imgW="787320" imgH="253800" progId="Equation.DSMT4">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51714" y="1763050"/>
                        <a:ext cx="14176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8309" name="Object 5"/>
          <p:cNvGraphicFramePr>
            <a:graphicFrameLocks noChangeAspect="1"/>
          </p:cNvGraphicFramePr>
          <p:nvPr/>
        </p:nvGraphicFramePr>
        <p:xfrm>
          <a:off x="2782873" y="2114532"/>
          <a:ext cx="730250" cy="455613"/>
        </p:xfrm>
        <a:graphic>
          <a:graphicData uri="http://schemas.openxmlformats.org/presentationml/2006/ole">
            <mc:AlternateContent xmlns:mc="http://schemas.openxmlformats.org/markup-compatibility/2006">
              <mc:Choice xmlns:v="urn:schemas-microsoft-com:vml" Requires="v">
                <p:oleObj name="Equation" r:id="rId6" imgW="406080" imgH="253800" progId="Equation.DSMT4">
                  <p:embed/>
                </p:oleObj>
              </mc:Choice>
              <mc:Fallback>
                <p:oleObj name="Equation" r:id="rId6" imgW="406080" imgH="253800" progId="Equation.DSMT4">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82873" y="2114532"/>
                        <a:ext cx="730250"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8310" name="Object 6"/>
          <p:cNvGraphicFramePr>
            <a:graphicFrameLocks noChangeAspect="1"/>
          </p:cNvGraphicFramePr>
          <p:nvPr/>
        </p:nvGraphicFramePr>
        <p:xfrm>
          <a:off x="3384550" y="2852741"/>
          <a:ext cx="2374900" cy="868363"/>
        </p:xfrm>
        <a:graphic>
          <a:graphicData uri="http://schemas.openxmlformats.org/presentationml/2006/ole">
            <mc:AlternateContent xmlns:mc="http://schemas.openxmlformats.org/markup-compatibility/2006">
              <mc:Choice xmlns:v="urn:schemas-microsoft-com:vml" Requires="v">
                <p:oleObj name="Equation" r:id="rId8" imgW="1320480" imgH="482400" progId="Equation.DSMT4">
                  <p:embed/>
                </p:oleObj>
              </mc:Choice>
              <mc:Fallback>
                <p:oleObj name="Equation" r:id="rId8" imgW="1320480" imgH="482400" progId="Equation.DSMT4">
                  <p:embed/>
                  <p:pic>
                    <p:nvPicPr>
                      <p:cNvPr id="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84550" y="2852741"/>
                        <a:ext cx="2374900" cy="868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8311" name="Object 7"/>
          <p:cNvGraphicFramePr>
            <a:graphicFrameLocks noChangeAspect="1"/>
          </p:cNvGraphicFramePr>
          <p:nvPr/>
        </p:nvGraphicFramePr>
        <p:xfrm>
          <a:off x="5608012" y="4443124"/>
          <a:ext cx="661988" cy="455613"/>
        </p:xfrm>
        <a:graphic>
          <a:graphicData uri="http://schemas.openxmlformats.org/presentationml/2006/ole">
            <mc:AlternateContent xmlns:mc="http://schemas.openxmlformats.org/markup-compatibility/2006">
              <mc:Choice xmlns:v="urn:schemas-microsoft-com:vml" Requires="v">
                <p:oleObj name="Equation" r:id="rId10" imgW="368280" imgH="253800" progId="Equation.DSMT4">
                  <p:embed/>
                </p:oleObj>
              </mc:Choice>
              <mc:Fallback>
                <p:oleObj name="Equation" r:id="rId10" imgW="368280" imgH="253800" progId="Equation.DSMT4">
                  <p:embed/>
                  <p:pic>
                    <p:nvPicPr>
                      <p:cNvPr id="0" name="Picture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608012" y="4443124"/>
                        <a:ext cx="661988"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8312" name="Object 8"/>
          <p:cNvGraphicFramePr>
            <a:graphicFrameLocks noChangeAspect="1"/>
          </p:cNvGraphicFramePr>
          <p:nvPr/>
        </p:nvGraphicFramePr>
        <p:xfrm>
          <a:off x="7639092" y="4437716"/>
          <a:ext cx="1011238" cy="368300"/>
        </p:xfrm>
        <a:graphic>
          <a:graphicData uri="http://schemas.openxmlformats.org/presentationml/2006/ole">
            <mc:AlternateContent xmlns:mc="http://schemas.openxmlformats.org/markup-compatibility/2006">
              <mc:Choice xmlns:v="urn:schemas-microsoft-com:vml" Requires="v">
                <p:oleObj name="Equation" r:id="rId12" imgW="558720" imgH="203040" progId="Equation.DSMT4">
                  <p:embed/>
                </p:oleObj>
              </mc:Choice>
              <mc:Fallback>
                <p:oleObj name="Equation" r:id="rId12" imgW="558720" imgH="203040" progId="Equation.DSMT4">
                  <p:embed/>
                  <p:pic>
                    <p:nvPicPr>
                      <p:cNvPr id="0" name="Picture 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639092" y="4437716"/>
                        <a:ext cx="1011238"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Παρεμβολή και </a:t>
            </a:r>
            <a:r>
              <a:rPr lang="el-GR" dirty="0" err="1"/>
              <a:t>πολυωνυμική</a:t>
            </a:r>
            <a:r>
              <a:rPr lang="el-GR" dirty="0"/>
              <a:t> παρεμβολή</a:t>
            </a:r>
          </a:p>
        </p:txBody>
      </p:sp>
      <p:sp>
        <p:nvSpPr>
          <p:cNvPr id="3" name="2 - Θέση περιεχομένου"/>
          <p:cNvSpPr>
            <a:spLocks noGrp="1"/>
          </p:cNvSpPr>
          <p:nvPr>
            <p:ph idx="1"/>
          </p:nvPr>
        </p:nvSpPr>
        <p:spPr/>
        <p:txBody>
          <a:bodyPr>
            <a:normAutofit/>
          </a:bodyPr>
          <a:lstStyle/>
          <a:p>
            <a:r>
              <a:rPr lang="el-GR" sz="2200" dirty="0"/>
              <a:t>Στο πρόβλημα της παρεμβολής το ζητούμενο είναι η εύρεση μιας συνάρτησης             που να ανήκει στο σύνολο        έτσι ώστε για όλα τα σημεία παρεμβολής                         να ισχύει ότι: </a:t>
            </a:r>
          </a:p>
          <a:p>
            <a:endParaRPr lang="el-GR" sz="2200" dirty="0"/>
          </a:p>
          <a:p>
            <a:pPr>
              <a:spcBef>
                <a:spcPts val="2400"/>
              </a:spcBef>
            </a:pPr>
            <a:r>
              <a:rPr lang="el-GR" sz="2200" dirty="0"/>
              <a:t>Υποθέτουμε στη συνέχεια ότι μια τέτοια συνάρτηση παρεμβολής είναι η ακόλουθη:</a:t>
            </a:r>
          </a:p>
          <a:p>
            <a:pPr>
              <a:buNone/>
            </a:pPr>
            <a:endParaRPr lang="el-GR" sz="2200" dirty="0"/>
          </a:p>
          <a:p>
            <a:pPr>
              <a:spcBef>
                <a:spcPts val="2400"/>
              </a:spcBef>
              <a:buNone/>
            </a:pPr>
            <a:r>
              <a:rPr lang="el-GR" sz="2200" dirty="0"/>
              <a:t>	και τα σημεία παρεμβολής είναι τα                     </a:t>
            </a:r>
          </a:p>
          <a:p>
            <a:pPr>
              <a:spcBef>
                <a:spcPts val="2400"/>
              </a:spcBef>
            </a:pPr>
            <a:r>
              <a:rPr lang="el-GR" sz="2200" dirty="0"/>
              <a:t>Αυτό σημαίνει ότι η καμπύλη                   θα διέρχεται από τα σημεία </a:t>
            </a:r>
          </a:p>
        </p:txBody>
      </p:sp>
      <p:graphicFrame>
        <p:nvGraphicFramePr>
          <p:cNvPr id="6146" name="Object 2"/>
          <p:cNvGraphicFramePr>
            <a:graphicFrameLocks noChangeAspect="1"/>
          </p:cNvGraphicFramePr>
          <p:nvPr/>
        </p:nvGraphicFramePr>
        <p:xfrm>
          <a:off x="2381220" y="1760691"/>
          <a:ext cx="641350" cy="458788"/>
        </p:xfrm>
        <a:graphic>
          <a:graphicData uri="http://schemas.openxmlformats.org/presentationml/2006/ole">
            <mc:AlternateContent xmlns:mc="http://schemas.openxmlformats.org/markup-compatibility/2006">
              <mc:Choice xmlns:v="urn:schemas-microsoft-com:vml" Requires="v">
                <p:oleObj name="Equation" r:id="rId2" imgW="355320" imgH="253800" progId="Equation.DSMT4">
                  <p:embed/>
                </p:oleObj>
              </mc:Choice>
              <mc:Fallback>
                <p:oleObj name="Equation" r:id="rId2" imgW="355320" imgH="2538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1220" y="1760691"/>
                        <a:ext cx="641350" cy="45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47" name="Object 3"/>
          <p:cNvGraphicFramePr>
            <a:graphicFrameLocks noChangeAspect="1"/>
          </p:cNvGraphicFramePr>
          <p:nvPr/>
        </p:nvGraphicFramePr>
        <p:xfrm>
          <a:off x="6200449" y="1787684"/>
          <a:ext cx="320675" cy="411163"/>
        </p:xfrm>
        <a:graphic>
          <a:graphicData uri="http://schemas.openxmlformats.org/presentationml/2006/ole">
            <mc:AlternateContent xmlns:mc="http://schemas.openxmlformats.org/markup-compatibility/2006">
              <mc:Choice xmlns:v="urn:schemas-microsoft-com:vml" Requires="v">
                <p:oleObj name="Equation" r:id="rId4" imgW="177480" imgH="228600" progId="Equation.DSMT4">
                  <p:embed/>
                </p:oleObj>
              </mc:Choice>
              <mc:Fallback>
                <p:oleObj name="Equation" r:id="rId4" imgW="177480" imgH="2286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00449" y="1787684"/>
                        <a:ext cx="320675" cy="411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48" name="Object 4"/>
          <p:cNvGraphicFramePr>
            <a:graphicFrameLocks noChangeAspect="1"/>
          </p:cNvGraphicFramePr>
          <p:nvPr/>
        </p:nvGraphicFramePr>
        <p:xfrm>
          <a:off x="4108620" y="2100597"/>
          <a:ext cx="1417638" cy="457200"/>
        </p:xfrm>
        <a:graphic>
          <a:graphicData uri="http://schemas.openxmlformats.org/presentationml/2006/ole">
            <mc:AlternateContent xmlns:mc="http://schemas.openxmlformats.org/markup-compatibility/2006">
              <mc:Choice xmlns:v="urn:schemas-microsoft-com:vml" Requires="v">
                <p:oleObj name="Equation" r:id="rId6" imgW="787320" imgH="253800" progId="Equation.DSMT4">
                  <p:embed/>
                </p:oleObj>
              </mc:Choice>
              <mc:Fallback>
                <p:oleObj name="Equation" r:id="rId6" imgW="787320" imgH="25380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08620" y="2100597"/>
                        <a:ext cx="14176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49" name="Object 5"/>
          <p:cNvGraphicFramePr>
            <a:graphicFrameLocks noChangeAspect="1"/>
          </p:cNvGraphicFramePr>
          <p:nvPr/>
        </p:nvGraphicFramePr>
        <p:xfrm>
          <a:off x="3586149" y="2625714"/>
          <a:ext cx="1622425" cy="457200"/>
        </p:xfrm>
        <a:graphic>
          <a:graphicData uri="http://schemas.openxmlformats.org/presentationml/2006/ole">
            <mc:AlternateContent xmlns:mc="http://schemas.openxmlformats.org/markup-compatibility/2006">
              <mc:Choice xmlns:v="urn:schemas-microsoft-com:vml" Requires="v">
                <p:oleObj name="Equation" r:id="rId8" imgW="901440" imgH="253800" progId="Equation.DSMT4">
                  <p:embed/>
                </p:oleObj>
              </mc:Choice>
              <mc:Fallback>
                <p:oleObj name="Equation" r:id="rId8" imgW="901440" imgH="253800" progId="Equation.DSMT4">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86149" y="2625714"/>
                        <a:ext cx="16224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50" name="Object 6"/>
          <p:cNvGraphicFramePr>
            <a:graphicFrameLocks noChangeAspect="1"/>
          </p:cNvGraphicFramePr>
          <p:nvPr/>
        </p:nvGraphicFramePr>
        <p:xfrm>
          <a:off x="2490759" y="3976695"/>
          <a:ext cx="4479925" cy="457200"/>
        </p:xfrm>
        <a:graphic>
          <a:graphicData uri="http://schemas.openxmlformats.org/presentationml/2006/ole">
            <mc:AlternateContent xmlns:mc="http://schemas.openxmlformats.org/markup-compatibility/2006">
              <mc:Choice xmlns:v="urn:schemas-microsoft-com:vml" Requires="v">
                <p:oleObj name="Equation" r:id="rId10" imgW="2489040" imgH="253800" progId="Equation.DSMT4">
                  <p:embed/>
                </p:oleObj>
              </mc:Choice>
              <mc:Fallback>
                <p:oleObj name="Equation" r:id="rId10" imgW="2489040" imgH="253800" progId="Equation.DSMT4">
                  <p:embed/>
                  <p:pic>
                    <p:nvPicPr>
                      <p:cNvPr id="0"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490759" y="3976695"/>
                        <a:ext cx="44799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51" name="Object 7"/>
          <p:cNvGraphicFramePr>
            <a:graphicFrameLocks noChangeAspect="1"/>
          </p:cNvGraphicFramePr>
          <p:nvPr/>
        </p:nvGraphicFramePr>
        <p:xfrm>
          <a:off x="4983163" y="4510088"/>
          <a:ext cx="1439862" cy="457200"/>
        </p:xfrm>
        <a:graphic>
          <a:graphicData uri="http://schemas.openxmlformats.org/presentationml/2006/ole">
            <mc:AlternateContent xmlns:mc="http://schemas.openxmlformats.org/markup-compatibility/2006">
              <mc:Choice xmlns:v="urn:schemas-microsoft-com:vml" Requires="v">
                <p:oleObj name="Equation" r:id="rId12" imgW="799920" imgH="253800" progId="Equation.DSMT4">
                  <p:embed/>
                </p:oleObj>
              </mc:Choice>
              <mc:Fallback>
                <p:oleObj name="Equation" r:id="rId12" imgW="799920" imgH="253800" progId="Equation.DSMT4">
                  <p:embed/>
                  <p:pic>
                    <p:nvPicPr>
                      <p:cNvPr id="0" name="Picture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983163" y="4510088"/>
                        <a:ext cx="14398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52" name="Object 8"/>
          <p:cNvGraphicFramePr>
            <a:graphicFrameLocks noChangeAspect="1"/>
          </p:cNvGraphicFramePr>
          <p:nvPr/>
        </p:nvGraphicFramePr>
        <p:xfrm>
          <a:off x="4290847" y="5167689"/>
          <a:ext cx="1073150" cy="457200"/>
        </p:xfrm>
        <a:graphic>
          <a:graphicData uri="http://schemas.openxmlformats.org/presentationml/2006/ole">
            <mc:AlternateContent xmlns:mc="http://schemas.openxmlformats.org/markup-compatibility/2006">
              <mc:Choice xmlns:v="urn:schemas-microsoft-com:vml" Requires="v">
                <p:oleObj name="Equation" r:id="rId14" imgW="596880" imgH="253800" progId="Equation.DSMT4">
                  <p:embed/>
                </p:oleObj>
              </mc:Choice>
              <mc:Fallback>
                <p:oleObj name="Equation" r:id="rId14" imgW="596880" imgH="253800" progId="Equation.DSMT4">
                  <p:embed/>
                  <p:pic>
                    <p:nvPicPr>
                      <p:cNvPr id="0" name="Picture 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290847" y="5167689"/>
                        <a:ext cx="1073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53" name="Object 9"/>
          <p:cNvGraphicFramePr>
            <a:graphicFrameLocks noChangeAspect="1"/>
          </p:cNvGraphicFramePr>
          <p:nvPr/>
        </p:nvGraphicFramePr>
        <p:xfrm>
          <a:off x="1760499" y="5487663"/>
          <a:ext cx="1303337" cy="457200"/>
        </p:xfrm>
        <a:graphic>
          <a:graphicData uri="http://schemas.openxmlformats.org/presentationml/2006/ole">
            <mc:AlternateContent xmlns:mc="http://schemas.openxmlformats.org/markup-compatibility/2006">
              <mc:Choice xmlns:v="urn:schemas-microsoft-com:vml" Requires="v">
                <p:oleObj name="Equation" r:id="rId16" imgW="723600" imgH="253800" progId="Equation.DSMT4">
                  <p:embed/>
                </p:oleObj>
              </mc:Choice>
              <mc:Fallback>
                <p:oleObj name="Equation" r:id="rId16" imgW="723600" imgH="253800" progId="Equation.DSMT4">
                  <p:embed/>
                  <p:pic>
                    <p:nvPicPr>
                      <p:cNvPr id="0" name="Picture 9"/>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760499" y="5487663"/>
                        <a:ext cx="13033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Παρεμβολή των </a:t>
            </a:r>
            <a:r>
              <a:rPr lang="en-US" dirty="0" err="1"/>
              <a:t>Aitken</a:t>
            </a:r>
            <a:r>
              <a:rPr lang="en-US" dirty="0"/>
              <a:t> </a:t>
            </a:r>
            <a:r>
              <a:rPr lang="el-GR" dirty="0"/>
              <a:t>και </a:t>
            </a:r>
            <a:r>
              <a:rPr lang="en-US" dirty="0"/>
              <a:t>Neville</a:t>
            </a:r>
            <a:endParaRPr lang="el-GR" dirty="0"/>
          </a:p>
        </p:txBody>
      </p:sp>
      <p:sp>
        <p:nvSpPr>
          <p:cNvPr id="3" name="2 - Θέση περιεχομένου"/>
          <p:cNvSpPr>
            <a:spLocks noGrp="1"/>
          </p:cNvSpPr>
          <p:nvPr>
            <p:ph idx="1"/>
          </p:nvPr>
        </p:nvSpPr>
        <p:spPr>
          <a:xfrm>
            <a:off x="457200" y="1420784"/>
            <a:ext cx="8229600" cy="4748400"/>
          </a:xfrm>
        </p:spPr>
        <p:txBody>
          <a:bodyPr>
            <a:normAutofit/>
          </a:bodyPr>
          <a:lstStyle/>
          <a:p>
            <a:pPr>
              <a:buNone/>
            </a:pPr>
            <a:r>
              <a:rPr lang="el-GR" sz="2200" b="1" dirty="0"/>
              <a:t>Λύση:</a:t>
            </a:r>
          </a:p>
          <a:p>
            <a:r>
              <a:rPr lang="el-GR" sz="2200" dirty="0"/>
              <a:t>Αρχικά θα βρούμε τις τιμές των πολυωνύμων                                    για</a:t>
            </a:r>
          </a:p>
          <a:p>
            <a:r>
              <a:rPr lang="el-GR" sz="2200" dirty="0"/>
              <a:t>Οπότε εφαρμόζοντας τον τύπο (5) για                 έχουμε τα εξής:</a:t>
            </a:r>
          </a:p>
          <a:p>
            <a:endParaRPr lang="el-GR" sz="2200" dirty="0"/>
          </a:p>
        </p:txBody>
      </p:sp>
      <p:graphicFrame>
        <p:nvGraphicFramePr>
          <p:cNvPr id="99330" name="Object 2"/>
          <p:cNvGraphicFramePr>
            <a:graphicFrameLocks noChangeAspect="1"/>
          </p:cNvGraphicFramePr>
          <p:nvPr/>
        </p:nvGraphicFramePr>
        <p:xfrm>
          <a:off x="6105546" y="1862122"/>
          <a:ext cx="1828800" cy="434975"/>
        </p:xfrm>
        <a:graphic>
          <a:graphicData uri="http://schemas.openxmlformats.org/presentationml/2006/ole">
            <mc:AlternateContent xmlns:mc="http://schemas.openxmlformats.org/markup-compatibility/2006">
              <mc:Choice xmlns:v="urn:schemas-microsoft-com:vml" Requires="v">
                <p:oleObj name="Equation" r:id="rId2" imgW="1015920" imgH="241200" progId="Equation.DSMT4">
                  <p:embed/>
                </p:oleObj>
              </mc:Choice>
              <mc:Fallback>
                <p:oleObj name="Equation" r:id="rId2" imgW="1015920" imgH="2412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05546" y="1862122"/>
                        <a:ext cx="1828800" cy="43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9331" name="Object 3"/>
          <p:cNvGraphicFramePr>
            <a:graphicFrameLocks noChangeAspect="1"/>
          </p:cNvGraphicFramePr>
          <p:nvPr/>
        </p:nvGraphicFramePr>
        <p:xfrm>
          <a:off x="1285830" y="2164693"/>
          <a:ext cx="1054100" cy="366713"/>
        </p:xfrm>
        <a:graphic>
          <a:graphicData uri="http://schemas.openxmlformats.org/presentationml/2006/ole">
            <mc:AlternateContent xmlns:mc="http://schemas.openxmlformats.org/markup-compatibility/2006">
              <mc:Choice xmlns:v="urn:schemas-microsoft-com:vml" Requires="v">
                <p:oleObj name="Equation" r:id="rId4" imgW="583920" imgH="203040" progId="Equation.DSMT4">
                  <p:embed/>
                </p:oleObj>
              </mc:Choice>
              <mc:Fallback>
                <p:oleObj name="Equation" r:id="rId4" imgW="583920" imgH="20304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85830" y="2164693"/>
                        <a:ext cx="10541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9332" name="Object 4"/>
          <p:cNvGraphicFramePr>
            <a:graphicFrameLocks noChangeAspect="1"/>
          </p:cNvGraphicFramePr>
          <p:nvPr/>
        </p:nvGraphicFramePr>
        <p:xfrm>
          <a:off x="5275285" y="2571122"/>
          <a:ext cx="939800" cy="366713"/>
        </p:xfrm>
        <a:graphic>
          <a:graphicData uri="http://schemas.openxmlformats.org/presentationml/2006/ole">
            <mc:AlternateContent xmlns:mc="http://schemas.openxmlformats.org/markup-compatibility/2006">
              <mc:Choice xmlns:v="urn:schemas-microsoft-com:vml" Requires="v">
                <p:oleObj name="Equation" r:id="rId6" imgW="520560" imgH="203040" progId="Equation.DSMT4">
                  <p:embed/>
                </p:oleObj>
              </mc:Choice>
              <mc:Fallback>
                <p:oleObj name="Equation" r:id="rId6" imgW="520560" imgH="20304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75285" y="2571122"/>
                        <a:ext cx="939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9333" name="Object 5"/>
          <p:cNvGraphicFramePr>
            <a:graphicFrameLocks noChangeAspect="1"/>
          </p:cNvGraphicFramePr>
          <p:nvPr/>
        </p:nvGraphicFramePr>
        <p:xfrm>
          <a:off x="1597819" y="3213134"/>
          <a:ext cx="5948363" cy="2698750"/>
        </p:xfrm>
        <a:graphic>
          <a:graphicData uri="http://schemas.openxmlformats.org/presentationml/2006/ole">
            <mc:AlternateContent xmlns:mc="http://schemas.openxmlformats.org/markup-compatibility/2006">
              <mc:Choice xmlns:v="urn:schemas-microsoft-com:vml" Requires="v">
                <p:oleObj name="Equation" r:id="rId8" imgW="3301920" imgH="1498320" progId="Equation.DSMT4">
                  <p:embed/>
                </p:oleObj>
              </mc:Choice>
              <mc:Fallback>
                <p:oleObj name="Equation" r:id="rId8" imgW="3301920" imgH="1498320" progId="Equation.DSMT4">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97819" y="3213134"/>
                        <a:ext cx="5948363" cy="269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Παρεμβολή των </a:t>
            </a:r>
            <a:r>
              <a:rPr lang="en-US" dirty="0" err="1"/>
              <a:t>Aitken</a:t>
            </a:r>
            <a:r>
              <a:rPr lang="en-US" dirty="0"/>
              <a:t> </a:t>
            </a:r>
            <a:r>
              <a:rPr lang="el-GR" dirty="0"/>
              <a:t>και </a:t>
            </a:r>
            <a:r>
              <a:rPr lang="en-US" dirty="0"/>
              <a:t>Neville</a:t>
            </a:r>
            <a:endParaRPr lang="el-GR" dirty="0"/>
          </a:p>
        </p:txBody>
      </p:sp>
      <p:sp>
        <p:nvSpPr>
          <p:cNvPr id="3" name="2 - Θέση περιεχομένου"/>
          <p:cNvSpPr>
            <a:spLocks noGrp="1"/>
          </p:cNvSpPr>
          <p:nvPr>
            <p:ph idx="1"/>
          </p:nvPr>
        </p:nvSpPr>
        <p:spPr>
          <a:xfrm>
            <a:off x="457200" y="1420784"/>
            <a:ext cx="8229600" cy="4748400"/>
          </a:xfrm>
        </p:spPr>
        <p:txBody>
          <a:bodyPr>
            <a:normAutofit/>
          </a:bodyPr>
          <a:lstStyle/>
          <a:p>
            <a:pPr>
              <a:buNone/>
            </a:pPr>
            <a:r>
              <a:rPr lang="el-GR" sz="2200" b="1" dirty="0"/>
              <a:t>συνέχεια λύσης:</a:t>
            </a:r>
          </a:p>
          <a:p>
            <a:r>
              <a:rPr lang="el-GR" sz="2200" dirty="0"/>
              <a:t>Στη συνέχεια θα βρούμε τις τιμές των πολυωνύμων                        για </a:t>
            </a:r>
          </a:p>
          <a:p>
            <a:r>
              <a:rPr lang="el-GR" sz="2200" dirty="0"/>
              <a:t>Έτσι, εφαρμόζοντας τον τύπο (5) για                 έχουμε τα εξής:</a:t>
            </a:r>
          </a:p>
        </p:txBody>
      </p:sp>
      <p:graphicFrame>
        <p:nvGraphicFramePr>
          <p:cNvPr id="100354" name="Object 2"/>
          <p:cNvGraphicFramePr>
            <a:graphicFrameLocks noChangeAspect="1"/>
          </p:cNvGraphicFramePr>
          <p:nvPr/>
        </p:nvGraphicFramePr>
        <p:xfrm>
          <a:off x="6799293" y="1849724"/>
          <a:ext cx="1692275" cy="434975"/>
        </p:xfrm>
        <a:graphic>
          <a:graphicData uri="http://schemas.openxmlformats.org/presentationml/2006/ole">
            <mc:AlternateContent xmlns:mc="http://schemas.openxmlformats.org/markup-compatibility/2006">
              <mc:Choice xmlns:v="urn:schemas-microsoft-com:vml" Requires="v">
                <p:oleObj name="Equation" r:id="rId2" imgW="939600" imgH="241200" progId="Equation.DSMT4">
                  <p:embed/>
                </p:oleObj>
              </mc:Choice>
              <mc:Fallback>
                <p:oleObj name="Equation" r:id="rId2" imgW="939600" imgH="2412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99293" y="1849724"/>
                        <a:ext cx="1692275" cy="43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0355" name="Object 3"/>
          <p:cNvGraphicFramePr>
            <a:graphicFrameLocks noChangeAspect="1"/>
          </p:cNvGraphicFramePr>
          <p:nvPr/>
        </p:nvGraphicFramePr>
        <p:xfrm>
          <a:off x="1322343" y="2164693"/>
          <a:ext cx="1003300" cy="365125"/>
        </p:xfrm>
        <a:graphic>
          <a:graphicData uri="http://schemas.openxmlformats.org/presentationml/2006/ole">
            <mc:AlternateContent xmlns:mc="http://schemas.openxmlformats.org/markup-compatibility/2006">
              <mc:Choice xmlns:v="urn:schemas-microsoft-com:vml" Requires="v">
                <p:oleObj name="Equation" r:id="rId4" imgW="558720" imgH="203040" progId="Equation.DSMT4">
                  <p:embed/>
                </p:oleObj>
              </mc:Choice>
              <mc:Fallback>
                <p:oleObj name="Equation" r:id="rId4" imgW="558720" imgH="20304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22343" y="2164693"/>
                        <a:ext cx="100330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0356" name="Object 4"/>
          <p:cNvGraphicFramePr>
            <a:graphicFrameLocks noChangeAspect="1"/>
          </p:cNvGraphicFramePr>
          <p:nvPr/>
        </p:nvGraphicFramePr>
        <p:xfrm>
          <a:off x="5083182" y="2566336"/>
          <a:ext cx="933450" cy="365125"/>
        </p:xfrm>
        <a:graphic>
          <a:graphicData uri="http://schemas.openxmlformats.org/presentationml/2006/ole">
            <mc:AlternateContent xmlns:mc="http://schemas.openxmlformats.org/markup-compatibility/2006">
              <mc:Choice xmlns:v="urn:schemas-microsoft-com:vml" Requires="v">
                <p:oleObj name="Equation" r:id="rId6" imgW="520560" imgH="203040" progId="Equation.DSMT4">
                  <p:embed/>
                </p:oleObj>
              </mc:Choice>
              <mc:Fallback>
                <p:oleObj name="Equation" r:id="rId6" imgW="520560" imgH="20304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83182" y="2566336"/>
                        <a:ext cx="93345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0357" name="Object 5"/>
          <p:cNvGraphicFramePr>
            <a:graphicFrameLocks noChangeAspect="1"/>
          </p:cNvGraphicFramePr>
          <p:nvPr/>
        </p:nvGraphicFramePr>
        <p:xfrm>
          <a:off x="1362075" y="3282948"/>
          <a:ext cx="6419850" cy="1827213"/>
        </p:xfrm>
        <a:graphic>
          <a:graphicData uri="http://schemas.openxmlformats.org/presentationml/2006/ole">
            <mc:AlternateContent xmlns:mc="http://schemas.openxmlformats.org/markup-compatibility/2006">
              <mc:Choice xmlns:v="urn:schemas-microsoft-com:vml" Requires="v">
                <p:oleObj name="Equation" r:id="rId8" imgW="3568680" imgH="1015920" progId="Equation.DSMT4">
                  <p:embed/>
                </p:oleObj>
              </mc:Choice>
              <mc:Fallback>
                <p:oleObj name="Equation" r:id="rId8" imgW="3568680" imgH="1015920" progId="Equation.DSMT4">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62075" y="3282948"/>
                        <a:ext cx="6419850" cy="1827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Παρεμβολή των </a:t>
            </a:r>
            <a:r>
              <a:rPr lang="en-US" dirty="0" err="1"/>
              <a:t>Aitken</a:t>
            </a:r>
            <a:r>
              <a:rPr lang="en-US" dirty="0"/>
              <a:t> </a:t>
            </a:r>
            <a:r>
              <a:rPr lang="el-GR" dirty="0"/>
              <a:t>και </a:t>
            </a:r>
            <a:r>
              <a:rPr lang="en-US" dirty="0"/>
              <a:t>Neville</a:t>
            </a:r>
            <a:endParaRPr lang="el-GR" dirty="0"/>
          </a:p>
        </p:txBody>
      </p:sp>
      <p:sp>
        <p:nvSpPr>
          <p:cNvPr id="3" name="2 - Θέση περιεχομένου"/>
          <p:cNvSpPr>
            <a:spLocks noGrp="1"/>
          </p:cNvSpPr>
          <p:nvPr>
            <p:ph idx="1"/>
          </p:nvPr>
        </p:nvSpPr>
        <p:spPr>
          <a:xfrm>
            <a:off x="457200" y="1420784"/>
            <a:ext cx="8229600" cy="4748400"/>
          </a:xfrm>
        </p:spPr>
        <p:txBody>
          <a:bodyPr>
            <a:normAutofit/>
          </a:bodyPr>
          <a:lstStyle/>
          <a:p>
            <a:pPr>
              <a:buNone/>
            </a:pPr>
            <a:r>
              <a:rPr lang="el-GR" sz="2200" b="1" dirty="0"/>
              <a:t>συνέχεια λύσης:</a:t>
            </a:r>
          </a:p>
          <a:p>
            <a:r>
              <a:rPr lang="el-GR" sz="2200" dirty="0"/>
              <a:t>Τέλος, τη ζητούμενη τιμή μπορούμε να την πάρουμε από την αντίστοιχη τιμή του πολυωνύμου            στο σημείο                 οπότε εφαρμόζοντας τον αντίστοιχο τύπο (5) έχουμε τα εξής: </a:t>
            </a:r>
          </a:p>
          <a:p>
            <a:endParaRPr lang="el-GR" sz="2200" dirty="0"/>
          </a:p>
        </p:txBody>
      </p:sp>
      <p:graphicFrame>
        <p:nvGraphicFramePr>
          <p:cNvPr id="101378" name="Object 2"/>
          <p:cNvGraphicFramePr>
            <a:graphicFrameLocks noChangeAspect="1"/>
          </p:cNvGraphicFramePr>
          <p:nvPr/>
        </p:nvGraphicFramePr>
        <p:xfrm>
          <a:off x="4719340" y="2187558"/>
          <a:ext cx="665163" cy="436563"/>
        </p:xfrm>
        <a:graphic>
          <a:graphicData uri="http://schemas.openxmlformats.org/presentationml/2006/ole">
            <mc:AlternateContent xmlns:mc="http://schemas.openxmlformats.org/markup-compatibility/2006">
              <mc:Choice xmlns:v="urn:schemas-microsoft-com:vml" Requires="v">
                <p:oleObj name="Equation" r:id="rId2" imgW="368280" imgH="241200" progId="Equation.DSMT4">
                  <p:embed/>
                </p:oleObj>
              </mc:Choice>
              <mc:Fallback>
                <p:oleObj name="Equation" r:id="rId2" imgW="368280" imgH="2412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9340" y="2187558"/>
                        <a:ext cx="665163" cy="436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1379" name="Object 3"/>
          <p:cNvGraphicFramePr>
            <a:graphicFrameLocks noChangeAspect="1"/>
          </p:cNvGraphicFramePr>
          <p:nvPr/>
        </p:nvGraphicFramePr>
        <p:xfrm>
          <a:off x="6781844" y="2164693"/>
          <a:ext cx="1003300" cy="387350"/>
        </p:xfrm>
        <a:graphic>
          <a:graphicData uri="http://schemas.openxmlformats.org/presentationml/2006/ole">
            <mc:AlternateContent xmlns:mc="http://schemas.openxmlformats.org/markup-compatibility/2006">
              <mc:Choice xmlns:v="urn:schemas-microsoft-com:vml" Requires="v">
                <p:oleObj name="Equation" r:id="rId4" imgW="558720" imgH="215640" progId="Equation.DSMT4">
                  <p:embed/>
                </p:oleObj>
              </mc:Choice>
              <mc:Fallback>
                <p:oleObj name="Equation" r:id="rId4" imgW="558720" imgH="21564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81844" y="2164693"/>
                        <a:ext cx="1003300" cy="38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1380" name="Object 4"/>
          <p:cNvGraphicFramePr>
            <a:graphicFrameLocks noChangeAspect="1"/>
          </p:cNvGraphicFramePr>
          <p:nvPr>
            <p:extLst>
              <p:ext uri="{D42A27DB-BD31-4B8C-83A1-F6EECF244321}">
                <p14:modId xmlns:p14="http://schemas.microsoft.com/office/powerpoint/2010/main" val="2249951798"/>
              </p:ext>
            </p:extLst>
          </p:nvPr>
        </p:nvGraphicFramePr>
        <p:xfrm>
          <a:off x="960438" y="3355975"/>
          <a:ext cx="7223125" cy="914400"/>
        </p:xfrm>
        <a:graphic>
          <a:graphicData uri="http://schemas.openxmlformats.org/presentationml/2006/ole">
            <mc:AlternateContent xmlns:mc="http://schemas.openxmlformats.org/markup-compatibility/2006">
              <mc:Choice xmlns:v="urn:schemas-microsoft-com:vml" Requires="v">
                <p:oleObj name="Equation" r:id="rId6" imgW="4012920" imgH="507960" progId="Equation.DSMT4">
                  <p:embed/>
                </p:oleObj>
              </mc:Choice>
              <mc:Fallback>
                <p:oleObj name="Equation" r:id="rId6" imgW="4012920" imgH="507960" progId="Equation.DSMT4">
                  <p:embed/>
                  <p:pic>
                    <p:nvPicPr>
                      <p:cNvPr id="0" name="Picture 4"/>
                      <p:cNvPicPr>
                        <a:picLocks noChangeAspect="1" noChangeArrowheads="1"/>
                      </p:cNvPicPr>
                      <p:nvPr/>
                    </p:nvPicPr>
                    <p:blipFill>
                      <a:blip r:embed="rId7"/>
                      <a:srcRect/>
                      <a:stretch>
                        <a:fillRect/>
                      </a:stretch>
                    </p:blipFill>
                    <p:spPr bwMode="auto">
                      <a:xfrm>
                        <a:off x="960438" y="3355975"/>
                        <a:ext cx="7223125"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Παρεμβολή των </a:t>
            </a:r>
            <a:r>
              <a:rPr lang="en-US" dirty="0" err="1"/>
              <a:t>Aitken</a:t>
            </a:r>
            <a:r>
              <a:rPr lang="en-US" dirty="0"/>
              <a:t> </a:t>
            </a:r>
            <a:r>
              <a:rPr lang="el-GR" dirty="0"/>
              <a:t>και </a:t>
            </a:r>
            <a:r>
              <a:rPr lang="en-US" dirty="0"/>
              <a:t>Neville</a:t>
            </a:r>
            <a:endParaRPr lang="el-GR" dirty="0"/>
          </a:p>
        </p:txBody>
      </p:sp>
      <p:sp>
        <p:nvSpPr>
          <p:cNvPr id="3" name="2 - Θέση περιεχομένου"/>
          <p:cNvSpPr>
            <a:spLocks noGrp="1"/>
          </p:cNvSpPr>
          <p:nvPr>
            <p:ph idx="1"/>
          </p:nvPr>
        </p:nvSpPr>
        <p:spPr>
          <a:xfrm>
            <a:off x="457200" y="1420784"/>
            <a:ext cx="8229600" cy="4748400"/>
          </a:xfrm>
        </p:spPr>
        <p:txBody>
          <a:bodyPr>
            <a:normAutofit/>
          </a:bodyPr>
          <a:lstStyle/>
          <a:p>
            <a:pPr>
              <a:buNone/>
            </a:pPr>
            <a:r>
              <a:rPr lang="el-GR" sz="2200" b="1" dirty="0"/>
              <a:t>συνέχεια λύσης:</a:t>
            </a:r>
          </a:p>
          <a:p>
            <a:r>
              <a:rPr lang="el-GR" sz="2200" dirty="0"/>
              <a:t>Ο πίνακας δείχνει τη διαδικασία κατασκευής πολυωνύμων παρεμβολής εφαρμόζοντας τον τύπο του </a:t>
            </a:r>
            <a:r>
              <a:rPr lang="en-US" sz="2200" dirty="0"/>
              <a:t>Neville </a:t>
            </a:r>
            <a:r>
              <a:rPr lang="el-GR" sz="2200" dirty="0"/>
              <a:t>σύμφωνα με τα παραπάνω.</a:t>
            </a:r>
          </a:p>
        </p:txBody>
      </p:sp>
      <p:graphicFrame>
        <p:nvGraphicFramePr>
          <p:cNvPr id="102402" name="Object 2"/>
          <p:cNvGraphicFramePr>
            <a:graphicFrameLocks noChangeAspect="1"/>
          </p:cNvGraphicFramePr>
          <p:nvPr/>
        </p:nvGraphicFramePr>
        <p:xfrm>
          <a:off x="1235869" y="2881305"/>
          <a:ext cx="6672263" cy="3336925"/>
        </p:xfrm>
        <a:graphic>
          <a:graphicData uri="http://schemas.openxmlformats.org/presentationml/2006/ole">
            <mc:AlternateContent xmlns:mc="http://schemas.openxmlformats.org/markup-compatibility/2006">
              <mc:Choice xmlns:v="urn:schemas-microsoft-com:vml" Requires="v">
                <p:oleObj name="Equation" r:id="rId2" imgW="3708360" imgH="1854000" progId="Equation.DSMT4">
                  <p:embed/>
                </p:oleObj>
              </mc:Choice>
              <mc:Fallback>
                <p:oleObj name="Equation" r:id="rId2" imgW="3708360" imgH="18540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5869" y="2881305"/>
                        <a:ext cx="6672263" cy="3336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Αντίστροφη παρεμβολή</a:t>
            </a:r>
          </a:p>
        </p:txBody>
      </p:sp>
      <p:sp>
        <p:nvSpPr>
          <p:cNvPr id="3" name="2 - Θέση περιεχομένου"/>
          <p:cNvSpPr>
            <a:spLocks noGrp="1"/>
          </p:cNvSpPr>
          <p:nvPr>
            <p:ph idx="1"/>
          </p:nvPr>
        </p:nvSpPr>
        <p:spPr>
          <a:xfrm>
            <a:off x="457200" y="1420784"/>
            <a:ext cx="8229600" cy="4748400"/>
          </a:xfrm>
        </p:spPr>
        <p:txBody>
          <a:bodyPr>
            <a:normAutofit/>
          </a:bodyPr>
          <a:lstStyle/>
          <a:p>
            <a:pPr>
              <a:spcBef>
                <a:spcPts val="0"/>
              </a:spcBef>
            </a:pPr>
            <a:r>
              <a:rPr lang="el-GR" sz="2200" dirty="0"/>
              <a:t>Υποθέτουμε ότι δίνονται οι τιμές</a:t>
            </a:r>
            <a:r>
              <a:rPr lang="en-US" sz="2200" dirty="0"/>
              <a:t>                        </a:t>
            </a:r>
            <a:r>
              <a:rPr lang="el-GR" sz="2200" dirty="0"/>
              <a:t>μίας συνάρτησης</a:t>
            </a:r>
            <a:r>
              <a:rPr lang="en-US" sz="2200" dirty="0"/>
              <a:t>                   </a:t>
            </a:r>
            <a:r>
              <a:rPr lang="el-GR" sz="2200" dirty="0"/>
              <a:t>	         στα αντίστοιχα σημεία</a:t>
            </a:r>
            <a:r>
              <a:rPr lang="en-US" sz="2200" dirty="0"/>
              <a:t>                         </a:t>
            </a:r>
            <a:r>
              <a:rPr lang="el-GR" sz="2200" dirty="0"/>
              <a:t>του πεδίου ορισμού της και ζητείται η τιμή</a:t>
            </a:r>
            <a:r>
              <a:rPr lang="en-US" sz="2200" dirty="0"/>
              <a:t>      </a:t>
            </a:r>
            <a:r>
              <a:rPr lang="el-GR" sz="2200" dirty="0"/>
              <a:t>της ανεξάρτητης μεταβλητής      για την οποία η συνάρτηση            παίρνει μια δεδομένη τιμή </a:t>
            </a:r>
          </a:p>
          <a:p>
            <a:pPr>
              <a:spcBef>
                <a:spcPts val="1200"/>
              </a:spcBef>
            </a:pPr>
            <a:r>
              <a:rPr lang="el-GR" sz="2200" b="1" dirty="0"/>
              <a:t>Ορισμός 6.9  </a:t>
            </a:r>
            <a:r>
              <a:rPr lang="el-GR" sz="2200" dirty="0"/>
              <a:t>Το παραπάνω αριθμητικό πρόβλημα ονομάζεται </a:t>
            </a:r>
            <a:r>
              <a:rPr lang="el-GR" sz="2200" b="1" dirty="0"/>
              <a:t>αντίστροφη παρεμβολή</a:t>
            </a:r>
            <a:r>
              <a:rPr lang="el-GR" sz="2200" dirty="0"/>
              <a:t>.</a:t>
            </a:r>
          </a:p>
          <a:p>
            <a:pPr>
              <a:spcBef>
                <a:spcPts val="1200"/>
              </a:spcBef>
            </a:pPr>
            <a:r>
              <a:rPr lang="el-GR" sz="2200" dirty="0"/>
              <a:t>Το πρόβλημα αυτό το αναγάγουμε σε ένα πρόβλημα εύρεσης ριζών της            και συγκεκριμένα στην εύρεση της λύσης ή των λύσεων της εξίσωσης  </a:t>
            </a:r>
          </a:p>
          <a:p>
            <a:pPr>
              <a:spcBef>
                <a:spcPts val="1200"/>
              </a:spcBef>
            </a:pPr>
            <a:r>
              <a:rPr lang="el-GR" sz="2200" dirty="0"/>
              <a:t>Επειδή η συνάρτηση            δεν είναι γνωστή, αντικαθίσταται με ένα πολυώνυμο παρεμβολής             που ορίζεται από τα σημεία παρεμβολής                                 οπότε:</a:t>
            </a:r>
          </a:p>
          <a:p>
            <a:pPr>
              <a:spcBef>
                <a:spcPts val="1800"/>
              </a:spcBef>
            </a:pPr>
            <a:endParaRPr lang="el-GR" sz="2200" dirty="0"/>
          </a:p>
        </p:txBody>
      </p:sp>
      <p:graphicFrame>
        <p:nvGraphicFramePr>
          <p:cNvPr id="104450" name="Object 2"/>
          <p:cNvGraphicFramePr>
            <a:graphicFrameLocks noChangeAspect="1"/>
          </p:cNvGraphicFramePr>
          <p:nvPr/>
        </p:nvGraphicFramePr>
        <p:xfrm>
          <a:off x="4669917" y="1415493"/>
          <a:ext cx="1438275" cy="457200"/>
        </p:xfrm>
        <a:graphic>
          <a:graphicData uri="http://schemas.openxmlformats.org/presentationml/2006/ole">
            <mc:AlternateContent xmlns:mc="http://schemas.openxmlformats.org/markup-compatibility/2006">
              <mc:Choice xmlns:v="urn:schemas-microsoft-com:vml" Requires="v">
                <p:oleObj name="Equation" r:id="rId2" imgW="799920" imgH="253800" progId="Equation.DSMT4">
                  <p:embed/>
                </p:oleObj>
              </mc:Choice>
              <mc:Fallback>
                <p:oleObj name="Equation" r:id="rId2" imgW="799920" imgH="2538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9917" y="1415493"/>
                        <a:ext cx="14382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4451" name="Object 3"/>
          <p:cNvGraphicFramePr>
            <a:graphicFrameLocks noChangeAspect="1"/>
          </p:cNvGraphicFramePr>
          <p:nvPr/>
        </p:nvGraphicFramePr>
        <p:xfrm>
          <a:off x="870252" y="1766688"/>
          <a:ext cx="1096963" cy="457200"/>
        </p:xfrm>
        <a:graphic>
          <a:graphicData uri="http://schemas.openxmlformats.org/presentationml/2006/ole">
            <mc:AlternateContent xmlns:mc="http://schemas.openxmlformats.org/markup-compatibility/2006">
              <mc:Choice xmlns:v="urn:schemas-microsoft-com:vml" Requires="v">
                <p:oleObj name="Equation" r:id="rId4" imgW="609480" imgH="253800" progId="Equation.DSMT4">
                  <p:embed/>
                </p:oleObj>
              </mc:Choice>
              <mc:Fallback>
                <p:oleObj name="Equation" r:id="rId4" imgW="609480" imgH="2538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0252" y="1766688"/>
                        <a:ext cx="10969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4452" name="Object 4"/>
          <p:cNvGraphicFramePr>
            <a:graphicFrameLocks noChangeAspect="1"/>
          </p:cNvGraphicFramePr>
          <p:nvPr/>
        </p:nvGraphicFramePr>
        <p:xfrm>
          <a:off x="4679265" y="1764225"/>
          <a:ext cx="1417638" cy="457200"/>
        </p:xfrm>
        <a:graphic>
          <a:graphicData uri="http://schemas.openxmlformats.org/presentationml/2006/ole">
            <mc:AlternateContent xmlns:mc="http://schemas.openxmlformats.org/markup-compatibility/2006">
              <mc:Choice xmlns:v="urn:schemas-microsoft-com:vml" Requires="v">
                <p:oleObj name="Equation" r:id="rId6" imgW="787320" imgH="253800" progId="Equation.DSMT4">
                  <p:embed/>
                </p:oleObj>
              </mc:Choice>
              <mc:Fallback>
                <p:oleObj name="Equation" r:id="rId6" imgW="787320" imgH="25380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79265" y="1764225"/>
                        <a:ext cx="14176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4453" name="Object 5"/>
          <p:cNvGraphicFramePr>
            <a:graphicFrameLocks noChangeAspect="1"/>
          </p:cNvGraphicFramePr>
          <p:nvPr/>
        </p:nvGraphicFramePr>
        <p:xfrm>
          <a:off x="3425461" y="2093723"/>
          <a:ext cx="320675" cy="411163"/>
        </p:xfrm>
        <a:graphic>
          <a:graphicData uri="http://schemas.openxmlformats.org/presentationml/2006/ole">
            <mc:AlternateContent xmlns:mc="http://schemas.openxmlformats.org/markup-compatibility/2006">
              <mc:Choice xmlns:v="urn:schemas-microsoft-com:vml" Requires="v">
                <p:oleObj name="Equation" r:id="rId8" imgW="177480" imgH="228600" progId="Equation.DSMT4">
                  <p:embed/>
                </p:oleObj>
              </mc:Choice>
              <mc:Fallback>
                <p:oleObj name="Equation" r:id="rId8" imgW="177480" imgH="228600" progId="Equation.DSMT4">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25461" y="2093723"/>
                        <a:ext cx="320675" cy="411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4454" name="Object 6"/>
          <p:cNvGraphicFramePr>
            <a:graphicFrameLocks noChangeAspect="1"/>
          </p:cNvGraphicFramePr>
          <p:nvPr/>
        </p:nvGraphicFramePr>
        <p:xfrm>
          <a:off x="7150488" y="2215960"/>
          <a:ext cx="230188" cy="252413"/>
        </p:xfrm>
        <a:graphic>
          <a:graphicData uri="http://schemas.openxmlformats.org/presentationml/2006/ole">
            <mc:AlternateContent xmlns:mc="http://schemas.openxmlformats.org/markup-compatibility/2006">
              <mc:Choice xmlns:v="urn:schemas-microsoft-com:vml" Requires="v">
                <p:oleObj name="Equation" r:id="rId10" imgW="126720" imgH="139680" progId="Equation.DSMT4">
                  <p:embed/>
                </p:oleObj>
              </mc:Choice>
              <mc:Fallback>
                <p:oleObj name="Equation" r:id="rId10" imgW="126720" imgH="139680" progId="Equation.DSMT4">
                  <p:embed/>
                  <p:pic>
                    <p:nvPicPr>
                      <p:cNvPr id="0"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150488" y="2215960"/>
                        <a:ext cx="230188" cy="252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4455" name="Object 7"/>
          <p:cNvGraphicFramePr>
            <a:graphicFrameLocks noChangeAspect="1"/>
          </p:cNvGraphicFramePr>
          <p:nvPr/>
        </p:nvGraphicFramePr>
        <p:xfrm>
          <a:off x="3191041" y="2436981"/>
          <a:ext cx="661988" cy="455613"/>
        </p:xfrm>
        <a:graphic>
          <a:graphicData uri="http://schemas.openxmlformats.org/presentationml/2006/ole">
            <mc:AlternateContent xmlns:mc="http://schemas.openxmlformats.org/markup-compatibility/2006">
              <mc:Choice xmlns:v="urn:schemas-microsoft-com:vml" Requires="v">
                <p:oleObj name="Equation" r:id="rId12" imgW="368280" imgH="253800" progId="Equation.DSMT4">
                  <p:embed/>
                </p:oleObj>
              </mc:Choice>
              <mc:Fallback>
                <p:oleObj name="Equation" r:id="rId12" imgW="368280" imgH="253800" progId="Equation.DSMT4">
                  <p:embed/>
                  <p:pic>
                    <p:nvPicPr>
                      <p:cNvPr id="0" name="Picture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191041" y="2436981"/>
                        <a:ext cx="661988"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4456" name="Object 8"/>
          <p:cNvGraphicFramePr>
            <a:graphicFrameLocks noChangeAspect="1"/>
          </p:cNvGraphicFramePr>
          <p:nvPr/>
        </p:nvGraphicFramePr>
        <p:xfrm>
          <a:off x="6994563" y="2426568"/>
          <a:ext cx="388938" cy="411163"/>
        </p:xfrm>
        <a:graphic>
          <a:graphicData uri="http://schemas.openxmlformats.org/presentationml/2006/ole">
            <mc:AlternateContent xmlns:mc="http://schemas.openxmlformats.org/markup-compatibility/2006">
              <mc:Choice xmlns:v="urn:schemas-microsoft-com:vml" Requires="v">
                <p:oleObj name="Equation" r:id="rId14" imgW="215640" imgH="228600" progId="Equation.DSMT4">
                  <p:embed/>
                </p:oleObj>
              </mc:Choice>
              <mc:Fallback>
                <p:oleObj name="Equation" r:id="rId14" imgW="215640" imgH="228600" progId="Equation.DSMT4">
                  <p:embed/>
                  <p:pic>
                    <p:nvPicPr>
                      <p:cNvPr id="0" name="Picture 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994563" y="2426568"/>
                        <a:ext cx="388938" cy="411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4457" name="Object 9"/>
          <p:cNvGraphicFramePr>
            <a:graphicFrameLocks noChangeAspect="1"/>
          </p:cNvGraphicFramePr>
          <p:nvPr/>
        </p:nvGraphicFramePr>
        <p:xfrm>
          <a:off x="2025271" y="4080066"/>
          <a:ext cx="661988" cy="455613"/>
        </p:xfrm>
        <a:graphic>
          <a:graphicData uri="http://schemas.openxmlformats.org/presentationml/2006/ole">
            <mc:AlternateContent xmlns:mc="http://schemas.openxmlformats.org/markup-compatibility/2006">
              <mc:Choice xmlns:v="urn:schemas-microsoft-com:vml" Requires="v">
                <p:oleObj name="Equation" r:id="rId16" imgW="368280" imgH="253800" progId="Equation.DSMT4">
                  <p:embed/>
                </p:oleObj>
              </mc:Choice>
              <mc:Fallback>
                <p:oleObj name="Equation" r:id="rId16" imgW="368280" imgH="253800" progId="Equation.DSMT4">
                  <p:embed/>
                  <p:pic>
                    <p:nvPicPr>
                      <p:cNvPr id="0" name="Picture 9"/>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025271" y="4080066"/>
                        <a:ext cx="661988"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4458" name="Object 10"/>
          <p:cNvGraphicFramePr>
            <a:graphicFrameLocks noChangeAspect="1"/>
          </p:cNvGraphicFramePr>
          <p:nvPr/>
        </p:nvGraphicFramePr>
        <p:xfrm>
          <a:off x="3386144" y="4421031"/>
          <a:ext cx="1624012" cy="457200"/>
        </p:xfrm>
        <a:graphic>
          <a:graphicData uri="http://schemas.openxmlformats.org/presentationml/2006/ole">
            <mc:AlternateContent xmlns:mc="http://schemas.openxmlformats.org/markup-compatibility/2006">
              <mc:Choice xmlns:v="urn:schemas-microsoft-com:vml" Requires="v">
                <p:oleObj name="Equation" r:id="rId18" imgW="901440" imgH="253800" progId="Equation.DSMT4">
                  <p:embed/>
                </p:oleObj>
              </mc:Choice>
              <mc:Fallback>
                <p:oleObj name="Equation" r:id="rId18" imgW="901440" imgH="253800" progId="Equation.DSMT4">
                  <p:embed/>
                  <p:pic>
                    <p:nvPicPr>
                      <p:cNvPr id="0" name="Picture 10"/>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386144" y="4421031"/>
                        <a:ext cx="1624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4460" name="Object 12"/>
          <p:cNvGraphicFramePr>
            <a:graphicFrameLocks noChangeAspect="1"/>
          </p:cNvGraphicFramePr>
          <p:nvPr/>
        </p:nvGraphicFramePr>
        <p:xfrm>
          <a:off x="3289292" y="4903455"/>
          <a:ext cx="661987" cy="455612"/>
        </p:xfrm>
        <a:graphic>
          <a:graphicData uri="http://schemas.openxmlformats.org/presentationml/2006/ole">
            <mc:AlternateContent xmlns:mc="http://schemas.openxmlformats.org/markup-compatibility/2006">
              <mc:Choice xmlns:v="urn:schemas-microsoft-com:vml" Requires="v">
                <p:oleObj name="Equation" r:id="rId20" imgW="368280" imgH="253800" progId="Equation.DSMT4">
                  <p:embed/>
                </p:oleObj>
              </mc:Choice>
              <mc:Fallback>
                <p:oleObj name="Equation" r:id="rId20" imgW="368280" imgH="253800" progId="Equation.DSMT4">
                  <p:embed/>
                  <p:pic>
                    <p:nvPicPr>
                      <p:cNvPr id="0" name="Picture 1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289292" y="4903455"/>
                        <a:ext cx="661987" cy="455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4461" name="Object 13"/>
          <p:cNvGraphicFramePr>
            <a:graphicFrameLocks noChangeAspect="1"/>
          </p:cNvGraphicFramePr>
          <p:nvPr/>
        </p:nvGraphicFramePr>
        <p:xfrm>
          <a:off x="4268607" y="5245307"/>
          <a:ext cx="709613" cy="458788"/>
        </p:xfrm>
        <a:graphic>
          <a:graphicData uri="http://schemas.openxmlformats.org/presentationml/2006/ole">
            <mc:AlternateContent xmlns:mc="http://schemas.openxmlformats.org/markup-compatibility/2006">
              <mc:Choice xmlns:v="urn:schemas-microsoft-com:vml" Requires="v">
                <p:oleObj name="Equation" r:id="rId21" imgW="393480" imgH="253800" progId="Equation.DSMT4">
                  <p:embed/>
                </p:oleObj>
              </mc:Choice>
              <mc:Fallback>
                <p:oleObj name="Equation" r:id="rId21" imgW="393480" imgH="253800" progId="Equation.DSMT4">
                  <p:embed/>
                  <p:pic>
                    <p:nvPicPr>
                      <p:cNvPr id="0" name="Picture 13"/>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268607" y="5245307"/>
                        <a:ext cx="709613" cy="45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4462" name="Object 14"/>
          <p:cNvGraphicFramePr>
            <a:graphicFrameLocks noChangeAspect="1"/>
          </p:cNvGraphicFramePr>
          <p:nvPr/>
        </p:nvGraphicFramePr>
        <p:xfrm>
          <a:off x="2390775" y="5564188"/>
          <a:ext cx="2035175" cy="457200"/>
        </p:xfrm>
        <a:graphic>
          <a:graphicData uri="http://schemas.openxmlformats.org/presentationml/2006/ole">
            <mc:AlternateContent xmlns:mc="http://schemas.openxmlformats.org/markup-compatibility/2006">
              <mc:Choice xmlns:v="urn:schemas-microsoft-com:vml" Requires="v">
                <p:oleObj name="Equation" r:id="rId23" imgW="1130040" imgH="253800" progId="Equation.DSMT4">
                  <p:embed/>
                </p:oleObj>
              </mc:Choice>
              <mc:Fallback>
                <p:oleObj name="Equation" r:id="rId23" imgW="1130040" imgH="253800" progId="Equation.DSMT4">
                  <p:embed/>
                  <p:pic>
                    <p:nvPicPr>
                      <p:cNvPr id="0" name="Picture 14"/>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2390775" y="5564188"/>
                        <a:ext cx="20351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4464" name="Object 16"/>
          <p:cNvGraphicFramePr>
            <a:graphicFrameLocks noChangeAspect="1"/>
          </p:cNvGraphicFramePr>
          <p:nvPr/>
        </p:nvGraphicFramePr>
        <p:xfrm>
          <a:off x="5229234" y="5568950"/>
          <a:ext cx="2101850" cy="457200"/>
        </p:xfrm>
        <a:graphic>
          <a:graphicData uri="http://schemas.openxmlformats.org/presentationml/2006/ole">
            <mc:AlternateContent xmlns:mc="http://schemas.openxmlformats.org/markup-compatibility/2006">
              <mc:Choice xmlns:v="urn:schemas-microsoft-com:vml" Requires="v">
                <p:oleObj name="Equation" r:id="rId25" imgW="1168200" imgH="253800" progId="Equation.DSMT4">
                  <p:embed/>
                </p:oleObj>
              </mc:Choice>
              <mc:Fallback>
                <p:oleObj name="Equation" r:id="rId25" imgW="1168200" imgH="253800" progId="Equation.DSMT4">
                  <p:embed/>
                  <p:pic>
                    <p:nvPicPr>
                      <p:cNvPr id="0" name="Picture 16"/>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5229234" y="5568950"/>
                        <a:ext cx="21018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Αντίστροφη παρεμβολή</a:t>
            </a:r>
          </a:p>
        </p:txBody>
      </p:sp>
      <p:sp>
        <p:nvSpPr>
          <p:cNvPr id="3" name="2 - Θέση περιεχομένου"/>
          <p:cNvSpPr>
            <a:spLocks noGrp="1"/>
          </p:cNvSpPr>
          <p:nvPr>
            <p:ph idx="1"/>
          </p:nvPr>
        </p:nvSpPr>
        <p:spPr>
          <a:xfrm>
            <a:off x="457200" y="1420784"/>
            <a:ext cx="8229600" cy="4748400"/>
          </a:xfrm>
        </p:spPr>
        <p:txBody>
          <a:bodyPr>
            <a:normAutofit/>
          </a:bodyPr>
          <a:lstStyle/>
          <a:p>
            <a:r>
              <a:rPr lang="el-GR" sz="2200" b="1" dirty="0"/>
              <a:t>Παράδειγμα</a:t>
            </a:r>
            <a:r>
              <a:rPr lang="el-GR" sz="2200" dirty="0"/>
              <a:t>  Αν           τότε η παραπάνω εξίσωση (1) γίνεται:</a:t>
            </a:r>
          </a:p>
          <a:p>
            <a:endParaRPr lang="el-GR" sz="2200" dirty="0"/>
          </a:p>
          <a:p>
            <a:pPr>
              <a:buNone/>
            </a:pPr>
            <a:endParaRPr lang="el-GR" sz="2200" dirty="0"/>
          </a:p>
          <a:p>
            <a:pPr>
              <a:spcBef>
                <a:spcPts val="1800"/>
              </a:spcBef>
              <a:buNone/>
            </a:pPr>
            <a:r>
              <a:rPr lang="el-GR" sz="2200" dirty="0"/>
              <a:t>	της οποίας η λύση που είναι η εξής:</a:t>
            </a:r>
          </a:p>
          <a:p>
            <a:endParaRPr lang="el-GR" sz="2200" b="1" dirty="0"/>
          </a:p>
          <a:p>
            <a:endParaRPr lang="el-GR" sz="2200" b="1" dirty="0"/>
          </a:p>
          <a:p>
            <a:pPr>
              <a:spcBef>
                <a:spcPts val="1800"/>
              </a:spcBef>
            </a:pPr>
            <a:r>
              <a:rPr lang="el-GR" sz="2200" b="1" dirty="0"/>
              <a:t>Παρατήρηση</a:t>
            </a:r>
            <a:r>
              <a:rPr lang="el-GR" sz="2200" dirty="0"/>
              <a:t>  Χρησιμοποιώντας τον παραπάνω τρόπο, το πρόβλημα της αντίστροφης παρεμβολής γίνεται αρκετά δύσκολο όταν ο βαθμός του πολυωνύμου παρεμβολής είναι πολύ μεγάλος.  </a:t>
            </a:r>
          </a:p>
          <a:p>
            <a:pPr>
              <a:spcBef>
                <a:spcPts val="1800"/>
              </a:spcBef>
            </a:pPr>
            <a:r>
              <a:rPr lang="el-GR" sz="2200" dirty="0"/>
              <a:t>Στη συνέχεια δίνουμε έναν άλλο πιο απλό εναλλακτικό τρόπο για τη λύση του προβλήματος της αντίστροφης παρεμβολής.</a:t>
            </a:r>
          </a:p>
        </p:txBody>
      </p:sp>
      <p:graphicFrame>
        <p:nvGraphicFramePr>
          <p:cNvPr id="105474" name="Object 2"/>
          <p:cNvGraphicFramePr>
            <a:graphicFrameLocks noChangeAspect="1"/>
          </p:cNvGraphicFramePr>
          <p:nvPr/>
        </p:nvGraphicFramePr>
        <p:xfrm>
          <a:off x="2832437" y="1465941"/>
          <a:ext cx="593725" cy="319088"/>
        </p:xfrm>
        <a:graphic>
          <a:graphicData uri="http://schemas.openxmlformats.org/presentationml/2006/ole">
            <mc:AlternateContent xmlns:mc="http://schemas.openxmlformats.org/markup-compatibility/2006">
              <mc:Choice xmlns:v="urn:schemas-microsoft-com:vml" Requires="v">
                <p:oleObj name="Equation" r:id="rId2" imgW="330120" imgH="177480" progId="Equation.DSMT4">
                  <p:embed/>
                </p:oleObj>
              </mc:Choice>
              <mc:Fallback>
                <p:oleObj name="Equation" r:id="rId2" imgW="330120" imgH="17748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32437" y="1465941"/>
                        <a:ext cx="593725" cy="319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5475" name="Object 3"/>
          <p:cNvGraphicFramePr>
            <a:graphicFrameLocks noChangeAspect="1"/>
          </p:cNvGraphicFramePr>
          <p:nvPr/>
        </p:nvGraphicFramePr>
        <p:xfrm>
          <a:off x="2914650" y="1968480"/>
          <a:ext cx="3314700" cy="777875"/>
        </p:xfrm>
        <a:graphic>
          <a:graphicData uri="http://schemas.openxmlformats.org/presentationml/2006/ole">
            <mc:AlternateContent xmlns:mc="http://schemas.openxmlformats.org/markup-compatibility/2006">
              <mc:Choice xmlns:v="urn:schemas-microsoft-com:vml" Requires="v">
                <p:oleObj name="Equation" r:id="rId4" imgW="1841400" imgH="431640" progId="Equation.DSMT4">
                  <p:embed/>
                </p:oleObj>
              </mc:Choice>
              <mc:Fallback>
                <p:oleObj name="Equation" r:id="rId4" imgW="1841400" imgH="43164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14650" y="1968480"/>
                        <a:ext cx="3314700"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5476" name="Object 4"/>
          <p:cNvGraphicFramePr>
            <a:graphicFrameLocks noChangeAspect="1"/>
          </p:cNvGraphicFramePr>
          <p:nvPr/>
        </p:nvGraphicFramePr>
        <p:xfrm>
          <a:off x="3073400" y="3282950"/>
          <a:ext cx="2998788" cy="823913"/>
        </p:xfrm>
        <a:graphic>
          <a:graphicData uri="http://schemas.openxmlformats.org/presentationml/2006/ole">
            <mc:AlternateContent xmlns:mc="http://schemas.openxmlformats.org/markup-compatibility/2006">
              <mc:Choice xmlns:v="urn:schemas-microsoft-com:vml" Requires="v">
                <p:oleObj name="Equation" r:id="rId6" imgW="1663560" imgH="457200" progId="Equation.DSMT4">
                  <p:embed/>
                </p:oleObj>
              </mc:Choice>
              <mc:Fallback>
                <p:oleObj name="Equation" r:id="rId6" imgW="1663560" imgH="45720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73400" y="3282950"/>
                        <a:ext cx="2998788"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Αντίστροφη παρεμβολή</a:t>
            </a:r>
          </a:p>
        </p:txBody>
      </p:sp>
      <p:sp>
        <p:nvSpPr>
          <p:cNvPr id="3" name="2 - Θέση περιεχομένου"/>
          <p:cNvSpPr>
            <a:spLocks noGrp="1"/>
          </p:cNvSpPr>
          <p:nvPr>
            <p:ph idx="1"/>
          </p:nvPr>
        </p:nvSpPr>
        <p:spPr/>
        <p:txBody>
          <a:bodyPr>
            <a:normAutofit/>
          </a:bodyPr>
          <a:lstStyle/>
          <a:p>
            <a:r>
              <a:rPr lang="el-GR" sz="2200" dirty="0"/>
              <a:t>Υποθέτουμε ότι υπάρχει η αντίστροφη συνάρτηση της συνάρτησης                      	 </a:t>
            </a:r>
          </a:p>
          <a:p>
            <a:pPr>
              <a:spcBef>
                <a:spcPts val="1800"/>
              </a:spcBef>
            </a:pPr>
            <a:r>
              <a:rPr lang="el-GR" sz="2200" dirty="0"/>
              <a:t>Αφού για το ζητούμενο      ισχύει η σχέση                     προκύπτει ότι</a:t>
            </a:r>
          </a:p>
          <a:p>
            <a:pPr>
              <a:spcBef>
                <a:spcPts val="0"/>
              </a:spcBef>
              <a:buNone/>
            </a:pPr>
            <a:r>
              <a:rPr lang="el-GR" sz="2200" dirty="0"/>
              <a:t>			το οποίο σημαίνει ότι αρκεί να προσεγγίσουμε την τιμή της συνάρτησης                      στο σημείο </a:t>
            </a:r>
          </a:p>
          <a:p>
            <a:pPr>
              <a:spcBef>
                <a:spcPts val="1800"/>
              </a:spcBef>
            </a:pPr>
            <a:r>
              <a:rPr lang="el-GR" sz="2200" dirty="0"/>
              <a:t>Έτσι, με τον τρόπο αυτό έχουμε αναγάγει το πρόβλημα της αντίστροφης παρεμβολής σε ένα πρόβλημα παρεμβολής.</a:t>
            </a:r>
          </a:p>
          <a:p>
            <a:pPr>
              <a:spcBef>
                <a:spcPts val="1800"/>
              </a:spcBef>
            </a:pPr>
            <a:r>
              <a:rPr lang="el-GR" sz="2200" dirty="0"/>
              <a:t>Επομένως, το πρόβλημα αυτό μπορεί να  λυθεί με την κατασκευή ενός πολυωνύμου παρεμβολής              που ορίζεται από τα σημεία παρεμβολής                      </a:t>
            </a:r>
          </a:p>
          <a:p>
            <a:pPr>
              <a:spcBef>
                <a:spcPts val="1800"/>
              </a:spcBef>
            </a:pPr>
            <a:r>
              <a:rPr lang="el-GR" sz="2200" dirty="0"/>
              <a:t>Το πολυώνυμο              προσεγγίζει τη συνάρτηση</a:t>
            </a:r>
          </a:p>
          <a:p>
            <a:endParaRPr lang="el-GR" sz="2200" dirty="0"/>
          </a:p>
        </p:txBody>
      </p:sp>
      <p:graphicFrame>
        <p:nvGraphicFramePr>
          <p:cNvPr id="106504" name="Object 8"/>
          <p:cNvGraphicFramePr>
            <a:graphicFrameLocks noChangeAspect="1"/>
          </p:cNvGraphicFramePr>
          <p:nvPr/>
        </p:nvGraphicFramePr>
        <p:xfrm>
          <a:off x="874713" y="1731946"/>
          <a:ext cx="754062" cy="455612"/>
        </p:xfrm>
        <a:graphic>
          <a:graphicData uri="http://schemas.openxmlformats.org/presentationml/2006/ole">
            <mc:AlternateContent xmlns:mc="http://schemas.openxmlformats.org/markup-compatibility/2006">
              <mc:Choice xmlns:v="urn:schemas-microsoft-com:vml" Requires="v">
                <p:oleObj name="Equation" r:id="rId2" imgW="419040" imgH="253800" progId="Equation.DSMT4">
                  <p:embed/>
                </p:oleObj>
              </mc:Choice>
              <mc:Fallback>
                <p:oleObj name="Equation" r:id="rId2" imgW="419040" imgH="253800" progId="Equation.DSMT4">
                  <p:embed/>
                  <p:pic>
                    <p:nvPicPr>
                      <p:cNvPr id="0"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4713" y="1731946"/>
                        <a:ext cx="754062" cy="455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6505" name="Object 9"/>
          <p:cNvGraphicFramePr>
            <a:graphicFrameLocks noChangeAspect="1"/>
          </p:cNvGraphicFramePr>
          <p:nvPr/>
        </p:nvGraphicFramePr>
        <p:xfrm>
          <a:off x="3611552" y="2446327"/>
          <a:ext cx="230188" cy="252413"/>
        </p:xfrm>
        <a:graphic>
          <a:graphicData uri="http://schemas.openxmlformats.org/presentationml/2006/ole">
            <mc:AlternateContent xmlns:mc="http://schemas.openxmlformats.org/markup-compatibility/2006">
              <mc:Choice xmlns:v="urn:schemas-microsoft-com:vml" Requires="v">
                <p:oleObj name="Equation" r:id="rId4" imgW="126720" imgH="139680" progId="Equation.DSMT4">
                  <p:embed/>
                </p:oleObj>
              </mc:Choice>
              <mc:Fallback>
                <p:oleObj name="Equation" r:id="rId4" imgW="126720" imgH="139680" progId="Equation.DSMT4">
                  <p:embed/>
                  <p:pic>
                    <p:nvPicPr>
                      <p:cNvPr id="0"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11552" y="2446327"/>
                        <a:ext cx="230188" cy="252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6506" name="Object 10"/>
          <p:cNvGraphicFramePr>
            <a:graphicFrameLocks noChangeAspect="1"/>
          </p:cNvGraphicFramePr>
          <p:nvPr/>
        </p:nvGraphicFramePr>
        <p:xfrm>
          <a:off x="5627719" y="2328501"/>
          <a:ext cx="1281113" cy="457200"/>
        </p:xfrm>
        <a:graphic>
          <a:graphicData uri="http://schemas.openxmlformats.org/presentationml/2006/ole">
            <mc:AlternateContent xmlns:mc="http://schemas.openxmlformats.org/markup-compatibility/2006">
              <mc:Choice xmlns:v="urn:schemas-microsoft-com:vml" Requires="v">
                <p:oleObj name="Equation" r:id="rId6" imgW="711000" imgH="253800" progId="Equation.DSMT4">
                  <p:embed/>
                </p:oleObj>
              </mc:Choice>
              <mc:Fallback>
                <p:oleObj name="Equation" r:id="rId6" imgW="711000" imgH="253800" progId="Equation.DSMT4">
                  <p:embed/>
                  <p:pic>
                    <p:nvPicPr>
                      <p:cNvPr id="0"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27719" y="2328501"/>
                        <a:ext cx="12811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6507" name="Object 11"/>
          <p:cNvGraphicFramePr>
            <a:graphicFrameLocks noChangeAspect="1"/>
          </p:cNvGraphicFramePr>
          <p:nvPr/>
        </p:nvGraphicFramePr>
        <p:xfrm>
          <a:off x="859866" y="2637003"/>
          <a:ext cx="1487487" cy="503238"/>
        </p:xfrm>
        <a:graphic>
          <a:graphicData uri="http://schemas.openxmlformats.org/presentationml/2006/ole">
            <mc:AlternateContent xmlns:mc="http://schemas.openxmlformats.org/markup-compatibility/2006">
              <mc:Choice xmlns:v="urn:schemas-microsoft-com:vml" Requires="v">
                <p:oleObj name="Equation" r:id="rId8" imgW="825480" imgH="279360" progId="Equation.DSMT4">
                  <p:embed/>
                </p:oleObj>
              </mc:Choice>
              <mc:Fallback>
                <p:oleObj name="Equation" r:id="rId8" imgW="825480" imgH="279360" progId="Equation.DSMT4">
                  <p:embed/>
                  <p:pic>
                    <p:nvPicPr>
                      <p:cNvPr id="0" name="Picture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59866" y="2637003"/>
                        <a:ext cx="1487487" cy="50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6508" name="Object 12"/>
          <p:cNvGraphicFramePr>
            <a:graphicFrameLocks noChangeAspect="1"/>
          </p:cNvGraphicFramePr>
          <p:nvPr/>
        </p:nvGraphicFramePr>
        <p:xfrm>
          <a:off x="3330558" y="2999487"/>
          <a:ext cx="1281113" cy="457200"/>
        </p:xfrm>
        <a:graphic>
          <a:graphicData uri="http://schemas.openxmlformats.org/presentationml/2006/ole">
            <mc:AlternateContent xmlns:mc="http://schemas.openxmlformats.org/markup-compatibility/2006">
              <mc:Choice xmlns:v="urn:schemas-microsoft-com:vml" Requires="v">
                <p:oleObj name="Equation" r:id="rId10" imgW="711000" imgH="253800" progId="Equation.DSMT4">
                  <p:embed/>
                </p:oleObj>
              </mc:Choice>
              <mc:Fallback>
                <p:oleObj name="Equation" r:id="rId10" imgW="711000" imgH="253800" progId="Equation.DSMT4">
                  <p:embed/>
                  <p:pic>
                    <p:nvPicPr>
                      <p:cNvPr id="0" name="Picture 1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330558" y="2999487"/>
                        <a:ext cx="12811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6509" name="Object 13"/>
          <p:cNvGraphicFramePr>
            <a:graphicFrameLocks noChangeAspect="1"/>
          </p:cNvGraphicFramePr>
          <p:nvPr/>
        </p:nvGraphicFramePr>
        <p:xfrm>
          <a:off x="5996007" y="2981324"/>
          <a:ext cx="388938" cy="411163"/>
        </p:xfrm>
        <a:graphic>
          <a:graphicData uri="http://schemas.openxmlformats.org/presentationml/2006/ole">
            <mc:AlternateContent xmlns:mc="http://schemas.openxmlformats.org/markup-compatibility/2006">
              <mc:Choice xmlns:v="urn:schemas-microsoft-com:vml" Requires="v">
                <p:oleObj name="Equation" r:id="rId12" imgW="215640" imgH="228600" progId="Equation.DSMT4">
                  <p:embed/>
                </p:oleObj>
              </mc:Choice>
              <mc:Fallback>
                <p:oleObj name="Equation" r:id="rId12" imgW="215640" imgH="228600" progId="Equation.DSMT4">
                  <p:embed/>
                  <p:pic>
                    <p:nvPicPr>
                      <p:cNvPr id="0" name="Picture 1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996007" y="2981324"/>
                        <a:ext cx="388938" cy="411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6510" name="Object 14"/>
          <p:cNvGraphicFramePr>
            <a:graphicFrameLocks noChangeAspect="1"/>
          </p:cNvGraphicFramePr>
          <p:nvPr/>
        </p:nvGraphicFramePr>
        <p:xfrm>
          <a:off x="4538143" y="4801683"/>
          <a:ext cx="730250" cy="455613"/>
        </p:xfrm>
        <a:graphic>
          <a:graphicData uri="http://schemas.openxmlformats.org/presentationml/2006/ole">
            <mc:AlternateContent xmlns:mc="http://schemas.openxmlformats.org/markup-compatibility/2006">
              <mc:Choice xmlns:v="urn:schemas-microsoft-com:vml" Requires="v">
                <p:oleObj name="Equation" r:id="rId14" imgW="406080" imgH="253800" progId="Equation.DSMT4">
                  <p:embed/>
                </p:oleObj>
              </mc:Choice>
              <mc:Fallback>
                <p:oleObj name="Equation" r:id="rId14" imgW="406080" imgH="253800" progId="Equation.DSMT4">
                  <p:embed/>
                  <p:pic>
                    <p:nvPicPr>
                      <p:cNvPr id="0" name="Picture 14"/>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538143" y="4801683"/>
                        <a:ext cx="730250"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6511" name="Object 15"/>
          <p:cNvGraphicFramePr>
            <a:graphicFrameLocks noChangeAspect="1"/>
          </p:cNvGraphicFramePr>
          <p:nvPr/>
        </p:nvGraphicFramePr>
        <p:xfrm>
          <a:off x="2381220" y="5131176"/>
          <a:ext cx="2054225" cy="457200"/>
        </p:xfrm>
        <a:graphic>
          <a:graphicData uri="http://schemas.openxmlformats.org/presentationml/2006/ole">
            <mc:AlternateContent xmlns:mc="http://schemas.openxmlformats.org/markup-compatibility/2006">
              <mc:Choice xmlns:v="urn:schemas-microsoft-com:vml" Requires="v">
                <p:oleObj name="Equation" r:id="rId16" imgW="1143000" imgH="253800" progId="Equation.DSMT4">
                  <p:embed/>
                </p:oleObj>
              </mc:Choice>
              <mc:Fallback>
                <p:oleObj name="Equation" r:id="rId16" imgW="1143000" imgH="253800" progId="Equation.DSMT4">
                  <p:embed/>
                  <p:pic>
                    <p:nvPicPr>
                      <p:cNvPr id="0" name="Picture 15"/>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381220" y="5131176"/>
                        <a:ext cx="20542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6513" name="Object 17"/>
          <p:cNvGraphicFramePr>
            <a:graphicFrameLocks noChangeAspect="1"/>
          </p:cNvGraphicFramePr>
          <p:nvPr/>
        </p:nvGraphicFramePr>
        <p:xfrm>
          <a:off x="2650756" y="5700573"/>
          <a:ext cx="730250" cy="455613"/>
        </p:xfrm>
        <a:graphic>
          <a:graphicData uri="http://schemas.openxmlformats.org/presentationml/2006/ole">
            <mc:AlternateContent xmlns:mc="http://schemas.openxmlformats.org/markup-compatibility/2006">
              <mc:Choice xmlns:v="urn:schemas-microsoft-com:vml" Requires="v">
                <p:oleObj name="Equation" r:id="rId18" imgW="406080" imgH="253800" progId="Equation.DSMT4">
                  <p:embed/>
                </p:oleObj>
              </mc:Choice>
              <mc:Fallback>
                <p:oleObj name="Equation" r:id="rId18" imgW="406080" imgH="253800" progId="Equation.DSMT4">
                  <p:embed/>
                  <p:pic>
                    <p:nvPicPr>
                      <p:cNvPr id="0" name="Picture 1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650756" y="5700573"/>
                        <a:ext cx="730250"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6514" name="Object 18"/>
          <p:cNvGraphicFramePr>
            <a:graphicFrameLocks noChangeAspect="1"/>
          </p:cNvGraphicFramePr>
          <p:nvPr/>
        </p:nvGraphicFramePr>
        <p:xfrm>
          <a:off x="6507189" y="5696340"/>
          <a:ext cx="1371600" cy="457200"/>
        </p:xfrm>
        <a:graphic>
          <a:graphicData uri="http://schemas.openxmlformats.org/presentationml/2006/ole">
            <mc:AlternateContent xmlns:mc="http://schemas.openxmlformats.org/markup-compatibility/2006">
              <mc:Choice xmlns:v="urn:schemas-microsoft-com:vml" Requires="v">
                <p:oleObj name="Equation" r:id="rId19" imgW="761760" imgH="253800" progId="Equation.DSMT4">
                  <p:embed/>
                </p:oleObj>
              </mc:Choice>
              <mc:Fallback>
                <p:oleObj name="Equation" r:id="rId19" imgW="761760" imgH="253800" progId="Equation.DSMT4">
                  <p:embed/>
                  <p:pic>
                    <p:nvPicPr>
                      <p:cNvPr id="0" name="Picture 18"/>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507189" y="5696340"/>
                        <a:ext cx="137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Αντίστροφη παρεμβολή</a:t>
            </a:r>
          </a:p>
        </p:txBody>
      </p:sp>
      <p:sp>
        <p:nvSpPr>
          <p:cNvPr id="3" name="2 - Θέση περιεχομένου"/>
          <p:cNvSpPr>
            <a:spLocks noGrp="1"/>
          </p:cNvSpPr>
          <p:nvPr>
            <p:ph idx="1"/>
          </p:nvPr>
        </p:nvSpPr>
        <p:spPr>
          <a:xfrm>
            <a:off x="457200" y="1420783"/>
            <a:ext cx="8229600" cy="5038795"/>
          </a:xfrm>
        </p:spPr>
        <p:txBody>
          <a:bodyPr>
            <a:normAutofit/>
          </a:bodyPr>
          <a:lstStyle/>
          <a:p>
            <a:r>
              <a:rPr lang="el-GR" sz="2200" dirty="0"/>
              <a:t>Με τον τρόπο αυτό αφού για το πολυώνυμο που κατασκευάστηκε ισχύει ότι :</a:t>
            </a:r>
          </a:p>
          <a:p>
            <a:pPr>
              <a:buNone/>
            </a:pPr>
            <a:endParaRPr lang="el-GR" sz="1400" dirty="0"/>
          </a:p>
          <a:p>
            <a:pPr>
              <a:spcBef>
                <a:spcPts val="1200"/>
              </a:spcBef>
              <a:buNone/>
            </a:pPr>
            <a:r>
              <a:rPr lang="el-GR" sz="2200" dirty="0"/>
              <a:t>	τότε μπορούμε να πάρουμε μια προσέγγιση για το ζητούμενο            ως ακολούθως:</a:t>
            </a:r>
          </a:p>
          <a:p>
            <a:pPr>
              <a:spcBef>
                <a:spcPts val="1200"/>
              </a:spcBef>
              <a:buNone/>
            </a:pPr>
            <a:endParaRPr lang="el-GR" sz="2200" dirty="0"/>
          </a:p>
          <a:p>
            <a:pPr>
              <a:spcBef>
                <a:spcPts val="1200"/>
              </a:spcBef>
            </a:pPr>
            <a:r>
              <a:rPr lang="el-GR" sz="2200" b="1" dirty="0"/>
              <a:t>Παρατήρηση</a:t>
            </a:r>
            <a:r>
              <a:rPr lang="el-GR" sz="2200" dirty="0"/>
              <a:t>  Επειδή οι τιμές                         της συνάρτησης         είναι σχεδόν πάντοτε μη </a:t>
            </a:r>
            <a:r>
              <a:rPr lang="el-GR" sz="2200" dirty="0" err="1"/>
              <a:t>ισαπέχουσες</a:t>
            </a:r>
            <a:r>
              <a:rPr lang="el-GR" sz="2200" dirty="0"/>
              <a:t> και επειδή οι τιμές αυτές εκφράζουν τις τιμές της ανεξάρτητης μεταβλητής      της συνάρτησης                       τότε είναι απαραίτητο ο τύπος παρεμβολής που θα χρησιμοποιήσουμε για το πρόβλημα της αντίστροφης παρεμβολής να μπορεί να εφαρμοστεί για μη </a:t>
            </a:r>
            <a:r>
              <a:rPr lang="el-GR" sz="2200" dirty="0" err="1"/>
              <a:t>ισαπέχοντα</a:t>
            </a:r>
            <a:r>
              <a:rPr lang="el-GR" sz="2200" dirty="0"/>
              <a:t> σημεία παρεμβολής.</a:t>
            </a:r>
          </a:p>
        </p:txBody>
      </p:sp>
      <p:graphicFrame>
        <p:nvGraphicFramePr>
          <p:cNvPr id="107522" name="Object 2"/>
          <p:cNvGraphicFramePr>
            <a:graphicFrameLocks noChangeAspect="1"/>
          </p:cNvGraphicFramePr>
          <p:nvPr/>
        </p:nvGraphicFramePr>
        <p:xfrm>
          <a:off x="3634581" y="2151045"/>
          <a:ext cx="1874838" cy="457200"/>
        </p:xfrm>
        <a:graphic>
          <a:graphicData uri="http://schemas.openxmlformats.org/presentationml/2006/ole">
            <mc:AlternateContent xmlns:mc="http://schemas.openxmlformats.org/markup-compatibility/2006">
              <mc:Choice xmlns:v="urn:schemas-microsoft-com:vml" Requires="v">
                <p:oleObj name="Equation" r:id="rId2" imgW="1041120" imgH="253800" progId="Equation.DSMT4">
                  <p:embed/>
                </p:oleObj>
              </mc:Choice>
              <mc:Fallback>
                <p:oleObj name="Equation" r:id="rId2" imgW="1041120" imgH="2538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4581" y="2151045"/>
                        <a:ext cx="18748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7524" name="Object 4"/>
          <p:cNvGraphicFramePr>
            <a:graphicFrameLocks noChangeAspect="1"/>
          </p:cNvGraphicFramePr>
          <p:nvPr/>
        </p:nvGraphicFramePr>
        <p:xfrm>
          <a:off x="3850481" y="3209922"/>
          <a:ext cx="1443038" cy="503238"/>
        </p:xfrm>
        <a:graphic>
          <a:graphicData uri="http://schemas.openxmlformats.org/presentationml/2006/ole">
            <mc:AlternateContent xmlns:mc="http://schemas.openxmlformats.org/markup-compatibility/2006">
              <mc:Choice xmlns:v="urn:schemas-microsoft-com:vml" Requires="v">
                <p:oleObj name="Equation" r:id="rId4" imgW="799920" imgH="279360" progId="Equation.DSMT4">
                  <p:embed/>
                </p:oleObj>
              </mc:Choice>
              <mc:Fallback>
                <p:oleObj name="Equation" r:id="rId4" imgW="799920" imgH="279360" progId="Equation.DSMT4">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50481" y="3209922"/>
                        <a:ext cx="1443038" cy="50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7525" name="Object 5"/>
          <p:cNvGraphicFramePr>
            <a:graphicFrameLocks noChangeAspect="1"/>
          </p:cNvGraphicFramePr>
          <p:nvPr/>
        </p:nvGraphicFramePr>
        <p:xfrm>
          <a:off x="4325777" y="3814245"/>
          <a:ext cx="1439863" cy="457200"/>
        </p:xfrm>
        <a:graphic>
          <a:graphicData uri="http://schemas.openxmlformats.org/presentationml/2006/ole">
            <mc:AlternateContent xmlns:mc="http://schemas.openxmlformats.org/markup-compatibility/2006">
              <mc:Choice xmlns:v="urn:schemas-microsoft-com:vml" Requires="v">
                <p:oleObj name="Equation" r:id="rId6" imgW="799920" imgH="253800" progId="Equation.DSMT4">
                  <p:embed/>
                </p:oleObj>
              </mc:Choice>
              <mc:Fallback>
                <p:oleObj name="Equation" r:id="rId6" imgW="799920" imgH="253800" progId="Equation.DSMT4">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25777" y="3814245"/>
                        <a:ext cx="14398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7526" name="Object 6"/>
          <p:cNvGraphicFramePr>
            <a:graphicFrameLocks noChangeAspect="1"/>
          </p:cNvGraphicFramePr>
          <p:nvPr/>
        </p:nvGraphicFramePr>
        <p:xfrm>
          <a:off x="7737342" y="3819354"/>
          <a:ext cx="661988" cy="455613"/>
        </p:xfrm>
        <a:graphic>
          <a:graphicData uri="http://schemas.openxmlformats.org/presentationml/2006/ole">
            <mc:AlternateContent xmlns:mc="http://schemas.openxmlformats.org/markup-compatibility/2006">
              <mc:Choice xmlns:v="urn:schemas-microsoft-com:vml" Requires="v">
                <p:oleObj name="Equation" r:id="rId8" imgW="368280" imgH="253800" progId="Equation.DSMT4">
                  <p:embed/>
                </p:oleObj>
              </mc:Choice>
              <mc:Fallback>
                <p:oleObj name="Equation" r:id="rId8" imgW="368280" imgH="253800" progId="Equation.DSMT4">
                  <p:embed/>
                  <p:pic>
                    <p:nvPicPr>
                      <p:cNvPr id="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737342" y="3819354"/>
                        <a:ext cx="661988"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7527" name="Object 7"/>
          <p:cNvGraphicFramePr>
            <a:graphicFrameLocks noChangeAspect="1"/>
          </p:cNvGraphicFramePr>
          <p:nvPr/>
        </p:nvGraphicFramePr>
        <p:xfrm>
          <a:off x="6554991" y="4592124"/>
          <a:ext cx="252413" cy="298450"/>
        </p:xfrm>
        <a:graphic>
          <a:graphicData uri="http://schemas.openxmlformats.org/presentationml/2006/ole">
            <mc:AlternateContent xmlns:mc="http://schemas.openxmlformats.org/markup-compatibility/2006">
              <mc:Choice xmlns:v="urn:schemas-microsoft-com:vml" Requires="v">
                <p:oleObj name="Equation" r:id="rId10" imgW="139680" imgH="164880" progId="Equation.DSMT4">
                  <p:embed/>
                </p:oleObj>
              </mc:Choice>
              <mc:Fallback>
                <p:oleObj name="Equation" r:id="rId10" imgW="139680" imgH="164880" progId="Equation.DSMT4">
                  <p:embed/>
                  <p:pic>
                    <p:nvPicPr>
                      <p:cNvPr id="0" name="Picture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554991" y="4592124"/>
                        <a:ext cx="252413" cy="29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7528" name="Object 8"/>
          <p:cNvGraphicFramePr>
            <a:graphicFrameLocks noChangeAspect="1"/>
          </p:cNvGraphicFramePr>
          <p:nvPr/>
        </p:nvGraphicFramePr>
        <p:xfrm>
          <a:off x="2378062" y="4827783"/>
          <a:ext cx="1281113" cy="457200"/>
        </p:xfrm>
        <a:graphic>
          <a:graphicData uri="http://schemas.openxmlformats.org/presentationml/2006/ole">
            <mc:AlternateContent xmlns:mc="http://schemas.openxmlformats.org/markup-compatibility/2006">
              <mc:Choice xmlns:v="urn:schemas-microsoft-com:vml" Requires="v">
                <p:oleObj name="Equation" r:id="rId12" imgW="711000" imgH="253800" progId="Equation.DSMT4">
                  <p:embed/>
                </p:oleObj>
              </mc:Choice>
              <mc:Fallback>
                <p:oleObj name="Equation" r:id="rId12" imgW="711000" imgH="253800" progId="Equation.DSMT4">
                  <p:embed/>
                  <p:pic>
                    <p:nvPicPr>
                      <p:cNvPr id="0" name="Picture 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378062" y="4827783"/>
                        <a:ext cx="12811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Αντίστροφη παρεμβολή</a:t>
            </a:r>
          </a:p>
        </p:txBody>
      </p:sp>
      <p:sp>
        <p:nvSpPr>
          <p:cNvPr id="3" name="2 - Θέση περιεχομένου"/>
          <p:cNvSpPr>
            <a:spLocks noGrp="1"/>
          </p:cNvSpPr>
          <p:nvPr>
            <p:ph idx="1"/>
          </p:nvPr>
        </p:nvSpPr>
        <p:spPr>
          <a:xfrm>
            <a:off x="457200" y="1420784"/>
            <a:ext cx="8229600" cy="4892743"/>
          </a:xfrm>
        </p:spPr>
        <p:txBody>
          <a:bodyPr>
            <a:normAutofit/>
          </a:bodyPr>
          <a:lstStyle/>
          <a:p>
            <a:r>
              <a:rPr lang="el-GR" sz="2200" dirty="0"/>
              <a:t>Με βάση τα παραπάνω ο τύπος της παρεμβολής του </a:t>
            </a:r>
            <a:r>
              <a:rPr lang="en-US" sz="2200" dirty="0"/>
              <a:t>Lagrange </a:t>
            </a:r>
            <a:r>
              <a:rPr lang="el-GR" sz="2200" dirty="0"/>
              <a:t>για τα σημεία παρεμβολής                                 δίνεται ως εξής:</a:t>
            </a:r>
          </a:p>
          <a:p>
            <a:pPr>
              <a:buNone/>
            </a:pPr>
            <a:endParaRPr lang="el-GR" sz="2200" dirty="0"/>
          </a:p>
          <a:p>
            <a:pPr>
              <a:spcBef>
                <a:spcPts val="1200"/>
              </a:spcBef>
              <a:buNone/>
            </a:pPr>
            <a:r>
              <a:rPr lang="el-GR" sz="2200" dirty="0"/>
              <a:t>	όπου:</a:t>
            </a:r>
          </a:p>
          <a:p>
            <a:endParaRPr lang="el-GR" sz="2200" dirty="0"/>
          </a:p>
          <a:p>
            <a:endParaRPr lang="el-GR" sz="2200" dirty="0"/>
          </a:p>
          <a:p>
            <a:pPr>
              <a:spcBef>
                <a:spcPts val="1800"/>
              </a:spcBef>
            </a:pPr>
            <a:r>
              <a:rPr lang="el-GR" sz="2200" dirty="0"/>
              <a:t>Ενώ ο τύπος παρεμβολής του </a:t>
            </a:r>
            <a:r>
              <a:rPr lang="en-US" sz="2200" dirty="0" err="1"/>
              <a:t>Aitken</a:t>
            </a:r>
            <a:r>
              <a:rPr lang="en-US" sz="2200" dirty="0"/>
              <a:t> </a:t>
            </a:r>
            <a:r>
              <a:rPr lang="el-GR" sz="2200" dirty="0"/>
              <a:t>για τα σημεία παρεμβολής 	                        γράφεται ως ακολούθως:</a:t>
            </a:r>
          </a:p>
          <a:p>
            <a:endParaRPr lang="el-GR" sz="2200" dirty="0"/>
          </a:p>
          <a:p>
            <a:endParaRPr lang="el-GR" sz="2200" dirty="0"/>
          </a:p>
          <a:p>
            <a:pPr>
              <a:spcBef>
                <a:spcPts val="2400"/>
              </a:spcBef>
              <a:buNone/>
            </a:pPr>
            <a:r>
              <a:rPr lang="el-GR" sz="2200" dirty="0"/>
              <a:t>	όπου              για όλα τα</a:t>
            </a:r>
          </a:p>
        </p:txBody>
      </p:sp>
      <p:graphicFrame>
        <p:nvGraphicFramePr>
          <p:cNvPr id="108546" name="Object 2"/>
          <p:cNvGraphicFramePr>
            <a:graphicFrameLocks noChangeAspect="1"/>
          </p:cNvGraphicFramePr>
          <p:nvPr/>
        </p:nvGraphicFramePr>
        <p:xfrm>
          <a:off x="3586149" y="1760691"/>
          <a:ext cx="1985963" cy="457200"/>
        </p:xfrm>
        <a:graphic>
          <a:graphicData uri="http://schemas.openxmlformats.org/presentationml/2006/ole">
            <mc:AlternateContent xmlns:mc="http://schemas.openxmlformats.org/markup-compatibility/2006">
              <mc:Choice xmlns:v="urn:schemas-microsoft-com:vml" Requires="v">
                <p:oleObj name="Equation" r:id="rId2" imgW="1104840" imgH="253800" progId="Equation.DSMT4">
                  <p:embed/>
                </p:oleObj>
              </mc:Choice>
              <mc:Fallback>
                <p:oleObj name="Equation" r:id="rId2" imgW="1104840" imgH="2538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6149" y="1760691"/>
                        <a:ext cx="19859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8547" name="Object 3"/>
          <p:cNvGraphicFramePr>
            <a:graphicFrameLocks noChangeAspect="1"/>
          </p:cNvGraphicFramePr>
          <p:nvPr/>
        </p:nvGraphicFramePr>
        <p:xfrm>
          <a:off x="2241550" y="2278053"/>
          <a:ext cx="4660900" cy="457200"/>
        </p:xfrm>
        <a:graphic>
          <a:graphicData uri="http://schemas.openxmlformats.org/presentationml/2006/ole">
            <mc:AlternateContent xmlns:mc="http://schemas.openxmlformats.org/markup-compatibility/2006">
              <mc:Choice xmlns:v="urn:schemas-microsoft-com:vml" Requires="v">
                <p:oleObj name="Equation" r:id="rId4" imgW="2590560" imgH="253800" progId="Equation.DSMT4">
                  <p:embed/>
                </p:oleObj>
              </mc:Choice>
              <mc:Fallback>
                <p:oleObj name="Equation" r:id="rId4" imgW="2590560" imgH="2538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41550" y="2278053"/>
                        <a:ext cx="46609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8548" name="Object 4"/>
          <p:cNvGraphicFramePr>
            <a:graphicFrameLocks noChangeAspect="1"/>
          </p:cNvGraphicFramePr>
          <p:nvPr/>
        </p:nvGraphicFramePr>
        <p:xfrm>
          <a:off x="1200150" y="3063870"/>
          <a:ext cx="6743700" cy="846138"/>
        </p:xfrm>
        <a:graphic>
          <a:graphicData uri="http://schemas.openxmlformats.org/presentationml/2006/ole">
            <mc:AlternateContent xmlns:mc="http://schemas.openxmlformats.org/markup-compatibility/2006">
              <mc:Choice xmlns:v="urn:schemas-microsoft-com:vml" Requires="v">
                <p:oleObj name="Equation" r:id="rId6" imgW="3746160" imgH="469800" progId="Equation.DSMT4">
                  <p:embed/>
                </p:oleObj>
              </mc:Choice>
              <mc:Fallback>
                <p:oleObj name="Equation" r:id="rId6" imgW="3746160" imgH="46980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00150" y="3063870"/>
                        <a:ext cx="6743700" cy="846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8549" name="Object 5"/>
          <p:cNvGraphicFramePr>
            <a:graphicFrameLocks noChangeAspect="1"/>
          </p:cNvGraphicFramePr>
          <p:nvPr>
            <p:extLst>
              <p:ext uri="{D42A27DB-BD31-4B8C-83A1-F6EECF244321}">
                <p14:modId xmlns:p14="http://schemas.microsoft.com/office/powerpoint/2010/main" val="3269574370"/>
              </p:ext>
            </p:extLst>
          </p:nvPr>
        </p:nvGraphicFramePr>
        <p:xfrm>
          <a:off x="917552" y="4365104"/>
          <a:ext cx="2011363" cy="457200"/>
        </p:xfrm>
        <a:graphic>
          <a:graphicData uri="http://schemas.openxmlformats.org/presentationml/2006/ole">
            <mc:AlternateContent xmlns:mc="http://schemas.openxmlformats.org/markup-compatibility/2006">
              <mc:Choice xmlns:v="urn:schemas-microsoft-com:vml" Requires="v">
                <p:oleObj name="Equation" r:id="rId8" imgW="1117440" imgH="253800" progId="Equation.DSMT4">
                  <p:embed/>
                </p:oleObj>
              </mc:Choice>
              <mc:Fallback>
                <p:oleObj name="Equation" r:id="rId8" imgW="1117440" imgH="253800" progId="Equation.DSMT4">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17552" y="4365104"/>
                        <a:ext cx="20113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8550" name="Object 6"/>
          <p:cNvGraphicFramePr>
            <a:graphicFrameLocks noChangeAspect="1"/>
          </p:cNvGraphicFramePr>
          <p:nvPr/>
        </p:nvGraphicFramePr>
        <p:xfrm>
          <a:off x="1007269" y="4814919"/>
          <a:ext cx="7129462" cy="914400"/>
        </p:xfrm>
        <a:graphic>
          <a:graphicData uri="http://schemas.openxmlformats.org/presentationml/2006/ole">
            <mc:AlternateContent xmlns:mc="http://schemas.openxmlformats.org/markup-compatibility/2006">
              <mc:Choice xmlns:v="urn:schemas-microsoft-com:vml" Requires="v">
                <p:oleObj name="Equation" r:id="rId10" imgW="3962160" imgH="507960" progId="Equation.DSMT4">
                  <p:embed/>
                </p:oleObj>
              </mc:Choice>
              <mc:Fallback>
                <p:oleObj name="Equation" r:id="rId10" imgW="3962160" imgH="507960" progId="Equation.DSMT4">
                  <p:embed/>
                  <p:pic>
                    <p:nvPicPr>
                      <p:cNvPr id="0"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07269" y="4814919"/>
                        <a:ext cx="7129462"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8551" name="Object 7"/>
          <p:cNvGraphicFramePr>
            <a:graphicFrameLocks noChangeAspect="1"/>
          </p:cNvGraphicFramePr>
          <p:nvPr/>
        </p:nvGraphicFramePr>
        <p:xfrm>
          <a:off x="1569654" y="5829339"/>
          <a:ext cx="752475" cy="411162"/>
        </p:xfrm>
        <a:graphic>
          <a:graphicData uri="http://schemas.openxmlformats.org/presentationml/2006/ole">
            <mc:AlternateContent xmlns:mc="http://schemas.openxmlformats.org/markup-compatibility/2006">
              <mc:Choice xmlns:v="urn:schemas-microsoft-com:vml" Requires="v">
                <p:oleObj name="Equation" r:id="rId12" imgW="419040" imgH="228600" progId="Equation.DSMT4">
                  <p:embed/>
                </p:oleObj>
              </mc:Choice>
              <mc:Fallback>
                <p:oleObj name="Equation" r:id="rId12" imgW="419040" imgH="228600" progId="Equation.DSMT4">
                  <p:embed/>
                  <p:pic>
                    <p:nvPicPr>
                      <p:cNvPr id="0" name="Picture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569654" y="5829339"/>
                        <a:ext cx="752475" cy="411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8552" name="Object 8"/>
          <p:cNvGraphicFramePr>
            <a:graphicFrameLocks noChangeAspect="1"/>
          </p:cNvGraphicFramePr>
          <p:nvPr/>
        </p:nvGraphicFramePr>
        <p:xfrm>
          <a:off x="3622662" y="5808342"/>
          <a:ext cx="1119188" cy="457200"/>
        </p:xfrm>
        <a:graphic>
          <a:graphicData uri="http://schemas.openxmlformats.org/presentationml/2006/ole">
            <mc:AlternateContent xmlns:mc="http://schemas.openxmlformats.org/markup-compatibility/2006">
              <mc:Choice xmlns:v="urn:schemas-microsoft-com:vml" Requires="v">
                <p:oleObj name="Equation" r:id="rId14" imgW="622080" imgH="253800" progId="Equation.DSMT4">
                  <p:embed/>
                </p:oleObj>
              </mc:Choice>
              <mc:Fallback>
                <p:oleObj name="Equation" r:id="rId14" imgW="622080" imgH="253800" progId="Equation.DSMT4">
                  <p:embed/>
                  <p:pic>
                    <p:nvPicPr>
                      <p:cNvPr id="0" name="Picture 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622662" y="5808342"/>
                        <a:ext cx="11191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Αντίστροφη παρεμβολή</a:t>
            </a:r>
          </a:p>
        </p:txBody>
      </p:sp>
      <p:sp>
        <p:nvSpPr>
          <p:cNvPr id="3" name="2 - Θέση περιεχομένου"/>
          <p:cNvSpPr>
            <a:spLocks noGrp="1"/>
          </p:cNvSpPr>
          <p:nvPr>
            <p:ph idx="1"/>
          </p:nvPr>
        </p:nvSpPr>
        <p:spPr>
          <a:xfrm>
            <a:off x="457200" y="1420784"/>
            <a:ext cx="8229600" cy="4748400"/>
          </a:xfrm>
        </p:spPr>
        <p:txBody>
          <a:bodyPr>
            <a:normAutofit/>
          </a:bodyPr>
          <a:lstStyle/>
          <a:p>
            <a:r>
              <a:rPr lang="el-GR" sz="2200" dirty="0"/>
              <a:t>Ο τύπος παρεμβολής του </a:t>
            </a:r>
            <a:r>
              <a:rPr lang="en-US" sz="2200" dirty="0"/>
              <a:t>Neville </a:t>
            </a:r>
            <a:r>
              <a:rPr lang="el-GR" sz="2200" dirty="0"/>
              <a:t>για τα σημεία παρεμβολής 		                      δίνεται ως εξής:</a:t>
            </a:r>
          </a:p>
          <a:p>
            <a:endParaRPr lang="el-GR" sz="2200" dirty="0"/>
          </a:p>
          <a:p>
            <a:endParaRPr lang="el-GR" sz="2200" dirty="0"/>
          </a:p>
          <a:p>
            <a:pPr>
              <a:buNone/>
            </a:pPr>
            <a:endParaRPr lang="el-GR" sz="2200" dirty="0"/>
          </a:p>
          <a:p>
            <a:pPr>
              <a:buNone/>
            </a:pPr>
            <a:r>
              <a:rPr lang="el-GR" sz="2200" dirty="0"/>
              <a:t>	όπου              για όλα τα </a:t>
            </a:r>
          </a:p>
        </p:txBody>
      </p:sp>
      <p:graphicFrame>
        <p:nvGraphicFramePr>
          <p:cNvPr id="109570" name="Object 2"/>
          <p:cNvGraphicFramePr>
            <a:graphicFrameLocks noChangeAspect="1"/>
          </p:cNvGraphicFramePr>
          <p:nvPr/>
        </p:nvGraphicFramePr>
        <p:xfrm>
          <a:off x="847674" y="1766871"/>
          <a:ext cx="1943100" cy="457200"/>
        </p:xfrm>
        <a:graphic>
          <a:graphicData uri="http://schemas.openxmlformats.org/presentationml/2006/ole">
            <mc:AlternateContent xmlns:mc="http://schemas.openxmlformats.org/markup-compatibility/2006">
              <mc:Choice xmlns:v="urn:schemas-microsoft-com:vml" Requires="v">
                <p:oleObj name="Equation" r:id="rId2" imgW="1079280" imgH="253800" progId="Equation.DSMT4">
                  <p:embed/>
                </p:oleObj>
              </mc:Choice>
              <mc:Fallback>
                <p:oleObj name="Equation" r:id="rId2" imgW="1079280" imgH="2538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7674" y="1766871"/>
                        <a:ext cx="19431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9571" name="Object 3"/>
          <p:cNvGraphicFramePr>
            <a:graphicFrameLocks noChangeAspect="1"/>
          </p:cNvGraphicFramePr>
          <p:nvPr/>
        </p:nvGraphicFramePr>
        <p:xfrm>
          <a:off x="717550" y="2322510"/>
          <a:ext cx="7708900" cy="960438"/>
        </p:xfrm>
        <a:graphic>
          <a:graphicData uri="http://schemas.openxmlformats.org/presentationml/2006/ole">
            <mc:AlternateContent xmlns:mc="http://schemas.openxmlformats.org/markup-compatibility/2006">
              <mc:Choice xmlns:v="urn:schemas-microsoft-com:vml" Requires="v">
                <p:oleObj name="Equation" r:id="rId4" imgW="4279680" imgH="533160" progId="Equation.DSMT4">
                  <p:embed/>
                </p:oleObj>
              </mc:Choice>
              <mc:Fallback>
                <p:oleObj name="Equation" r:id="rId4" imgW="4279680" imgH="53316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7550" y="2322510"/>
                        <a:ext cx="7708900" cy="96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9572" name="Object 4"/>
          <p:cNvGraphicFramePr>
            <a:graphicFrameLocks noChangeAspect="1"/>
          </p:cNvGraphicFramePr>
          <p:nvPr/>
        </p:nvGraphicFramePr>
        <p:xfrm>
          <a:off x="1553073" y="3392487"/>
          <a:ext cx="752475" cy="411163"/>
        </p:xfrm>
        <a:graphic>
          <a:graphicData uri="http://schemas.openxmlformats.org/presentationml/2006/ole">
            <mc:AlternateContent xmlns:mc="http://schemas.openxmlformats.org/markup-compatibility/2006">
              <mc:Choice xmlns:v="urn:schemas-microsoft-com:vml" Requires="v">
                <p:oleObj name="Equation" r:id="rId6" imgW="419040" imgH="228600" progId="Equation.DSMT4">
                  <p:embed/>
                </p:oleObj>
              </mc:Choice>
              <mc:Fallback>
                <p:oleObj name="Equation" r:id="rId6" imgW="419040" imgH="22860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53073" y="3392487"/>
                        <a:ext cx="752475" cy="411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9573" name="Object 5"/>
          <p:cNvGraphicFramePr>
            <a:graphicFrameLocks noChangeAspect="1"/>
          </p:cNvGraphicFramePr>
          <p:nvPr/>
        </p:nvGraphicFramePr>
        <p:xfrm>
          <a:off x="3655309" y="3364617"/>
          <a:ext cx="1119188" cy="457200"/>
        </p:xfrm>
        <a:graphic>
          <a:graphicData uri="http://schemas.openxmlformats.org/presentationml/2006/ole">
            <mc:AlternateContent xmlns:mc="http://schemas.openxmlformats.org/markup-compatibility/2006">
              <mc:Choice xmlns:v="urn:schemas-microsoft-com:vml" Requires="v">
                <p:oleObj name="Equation" r:id="rId8" imgW="622080" imgH="253800" progId="Equation.DSMT4">
                  <p:embed/>
                </p:oleObj>
              </mc:Choice>
              <mc:Fallback>
                <p:oleObj name="Equation" r:id="rId8" imgW="622080" imgH="253800" progId="Equation.DSMT4">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55309" y="3364617"/>
                        <a:ext cx="11191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Παρεμβολή και </a:t>
            </a:r>
            <a:r>
              <a:rPr lang="el-GR" dirty="0" err="1"/>
              <a:t>πολυωνυμική</a:t>
            </a:r>
            <a:r>
              <a:rPr lang="el-GR" dirty="0"/>
              <a:t> παρεμβολή</a:t>
            </a:r>
          </a:p>
        </p:txBody>
      </p:sp>
      <p:sp>
        <p:nvSpPr>
          <p:cNvPr id="3" name="2 - Θέση περιεχομένου"/>
          <p:cNvSpPr>
            <a:spLocks noGrp="1"/>
          </p:cNvSpPr>
          <p:nvPr>
            <p:ph idx="1"/>
          </p:nvPr>
        </p:nvSpPr>
        <p:spPr>
          <a:xfrm>
            <a:off x="457200" y="1165194"/>
            <a:ext cx="8229600" cy="5111820"/>
          </a:xfrm>
        </p:spPr>
        <p:txBody>
          <a:bodyPr>
            <a:normAutofit/>
          </a:bodyPr>
          <a:lstStyle/>
          <a:p>
            <a:r>
              <a:rPr lang="el-GR" sz="2000" dirty="0"/>
              <a:t>Από τις δύο παραπάνω σχέσεις προκύπτει το ακόλουθο σύστημα των           	γραμμικών αλγεβρικών εξισώσεων για τον προσδιορισμό των αγνώστων συντελεστών</a:t>
            </a:r>
          </a:p>
          <a:p>
            <a:endParaRPr lang="el-GR" sz="2000" dirty="0"/>
          </a:p>
          <a:p>
            <a:endParaRPr lang="el-GR" sz="2000" dirty="0"/>
          </a:p>
          <a:p>
            <a:endParaRPr lang="el-GR" sz="2000" dirty="0"/>
          </a:p>
          <a:p>
            <a:pPr>
              <a:buNone/>
            </a:pPr>
            <a:endParaRPr lang="el-GR" sz="2000" dirty="0"/>
          </a:p>
          <a:p>
            <a:pPr>
              <a:spcBef>
                <a:spcPts val="1200"/>
              </a:spcBef>
            </a:pPr>
            <a:r>
              <a:rPr lang="el-GR" sz="2000" dirty="0"/>
              <a:t>Για να έχει το παραπάνω γραμμικό σύστημα μια μοναδική λύση για κάθε συνάρτηση            θα πρέπει ο βαθμός του μητρώου:</a:t>
            </a:r>
          </a:p>
          <a:p>
            <a:endParaRPr lang="el-GR" sz="2000" dirty="0"/>
          </a:p>
          <a:p>
            <a:endParaRPr lang="el-GR" sz="2000" dirty="0"/>
          </a:p>
          <a:p>
            <a:endParaRPr lang="el-GR" sz="2000" dirty="0"/>
          </a:p>
          <a:p>
            <a:pPr>
              <a:spcBef>
                <a:spcPts val="3600"/>
              </a:spcBef>
              <a:buNone/>
            </a:pPr>
            <a:r>
              <a:rPr lang="el-GR" sz="2000" dirty="0"/>
              <a:t>	να ισούται με              και να ισχύει ότι</a:t>
            </a:r>
          </a:p>
          <a:p>
            <a:endParaRPr lang="el-GR" sz="2200" dirty="0"/>
          </a:p>
        </p:txBody>
      </p:sp>
      <p:graphicFrame>
        <p:nvGraphicFramePr>
          <p:cNvPr id="7170" name="Object 2"/>
          <p:cNvGraphicFramePr>
            <a:graphicFrameLocks noChangeAspect="1"/>
          </p:cNvGraphicFramePr>
          <p:nvPr/>
        </p:nvGraphicFramePr>
        <p:xfrm>
          <a:off x="3132138" y="1489075"/>
          <a:ext cx="206375" cy="319088"/>
        </p:xfrm>
        <a:graphic>
          <a:graphicData uri="http://schemas.openxmlformats.org/presentationml/2006/ole">
            <mc:AlternateContent xmlns:mc="http://schemas.openxmlformats.org/markup-compatibility/2006">
              <mc:Choice xmlns:v="urn:schemas-microsoft-com:vml" Requires="v">
                <p:oleObj name="Equation" r:id="rId2" imgW="114120" imgH="177480" progId="Equation.DSMT4">
                  <p:embed/>
                </p:oleObj>
              </mc:Choice>
              <mc:Fallback>
                <p:oleObj name="Equation" r:id="rId2" imgW="114120" imgH="17748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2138" y="1489075"/>
                        <a:ext cx="206375" cy="319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71" name="Object 3"/>
          <p:cNvGraphicFramePr>
            <a:graphicFrameLocks noChangeAspect="1"/>
          </p:cNvGraphicFramePr>
          <p:nvPr/>
        </p:nvGraphicFramePr>
        <p:xfrm>
          <a:off x="3452464" y="1771980"/>
          <a:ext cx="1389062" cy="414337"/>
        </p:xfrm>
        <a:graphic>
          <a:graphicData uri="http://schemas.openxmlformats.org/presentationml/2006/ole">
            <mc:AlternateContent xmlns:mc="http://schemas.openxmlformats.org/markup-compatibility/2006">
              <mc:Choice xmlns:v="urn:schemas-microsoft-com:vml" Requires="v">
                <p:oleObj name="Equation" r:id="rId4" imgW="850680" imgH="253800" progId="Equation.DSMT4">
                  <p:embed/>
                </p:oleObj>
              </mc:Choice>
              <mc:Fallback>
                <p:oleObj name="Equation" r:id="rId4" imgW="850680" imgH="2538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52464" y="1771980"/>
                        <a:ext cx="1389062" cy="414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72" name="Object 4"/>
          <p:cNvGraphicFramePr>
            <a:graphicFrameLocks noChangeAspect="1"/>
          </p:cNvGraphicFramePr>
          <p:nvPr/>
        </p:nvGraphicFramePr>
        <p:xfrm>
          <a:off x="871538" y="1527175"/>
          <a:ext cx="520700" cy="292100"/>
        </p:xfrm>
        <a:graphic>
          <a:graphicData uri="http://schemas.openxmlformats.org/presentationml/2006/ole">
            <mc:AlternateContent xmlns:mc="http://schemas.openxmlformats.org/markup-compatibility/2006">
              <mc:Choice xmlns:v="urn:schemas-microsoft-com:vml" Requires="v">
                <p:oleObj name="Equation" r:id="rId6" imgW="317160" imgH="177480" progId="Equation.DSMT4">
                  <p:embed/>
                </p:oleObj>
              </mc:Choice>
              <mc:Fallback>
                <p:oleObj name="Equation" r:id="rId6" imgW="317160" imgH="17748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71538" y="1527175"/>
                        <a:ext cx="5207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73" name="Object 5"/>
          <p:cNvGraphicFramePr>
            <a:graphicFrameLocks noChangeAspect="1"/>
          </p:cNvGraphicFramePr>
          <p:nvPr/>
        </p:nvGraphicFramePr>
        <p:xfrm>
          <a:off x="2162142" y="2151045"/>
          <a:ext cx="4681537" cy="1539875"/>
        </p:xfrm>
        <a:graphic>
          <a:graphicData uri="http://schemas.openxmlformats.org/presentationml/2006/ole">
            <mc:AlternateContent xmlns:mc="http://schemas.openxmlformats.org/markup-compatibility/2006">
              <mc:Choice xmlns:v="urn:schemas-microsoft-com:vml" Requires="v">
                <p:oleObj name="Equation" r:id="rId8" imgW="2857320" imgH="939600" progId="Equation.DSMT4">
                  <p:embed/>
                </p:oleObj>
              </mc:Choice>
              <mc:Fallback>
                <p:oleObj name="Equation" r:id="rId8" imgW="2857320" imgH="939600" progId="Equation.DSMT4">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62142" y="2151045"/>
                        <a:ext cx="4681537" cy="153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74" name="Object 6"/>
          <p:cNvGraphicFramePr>
            <a:graphicFrameLocks noChangeAspect="1"/>
          </p:cNvGraphicFramePr>
          <p:nvPr/>
        </p:nvGraphicFramePr>
        <p:xfrm>
          <a:off x="2115935" y="4010562"/>
          <a:ext cx="582613" cy="415925"/>
        </p:xfrm>
        <a:graphic>
          <a:graphicData uri="http://schemas.openxmlformats.org/presentationml/2006/ole">
            <mc:AlternateContent xmlns:mc="http://schemas.openxmlformats.org/markup-compatibility/2006">
              <mc:Choice xmlns:v="urn:schemas-microsoft-com:vml" Requires="v">
                <p:oleObj name="Equation" r:id="rId10" imgW="355320" imgH="253800" progId="Equation.DSMT4">
                  <p:embed/>
                </p:oleObj>
              </mc:Choice>
              <mc:Fallback>
                <p:oleObj name="Equation" r:id="rId10" imgW="355320" imgH="253800" progId="Equation.DSMT4">
                  <p:embed/>
                  <p:pic>
                    <p:nvPicPr>
                      <p:cNvPr id="0"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115935" y="4010562"/>
                        <a:ext cx="582613" cy="41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75" name="Object 7"/>
          <p:cNvGraphicFramePr>
            <a:graphicFrameLocks noChangeAspect="1"/>
          </p:cNvGraphicFramePr>
          <p:nvPr/>
        </p:nvGraphicFramePr>
        <p:xfrm>
          <a:off x="2575685" y="4341825"/>
          <a:ext cx="3854450" cy="1582738"/>
        </p:xfrm>
        <a:graphic>
          <a:graphicData uri="http://schemas.openxmlformats.org/presentationml/2006/ole">
            <mc:AlternateContent xmlns:mc="http://schemas.openxmlformats.org/markup-compatibility/2006">
              <mc:Choice xmlns:v="urn:schemas-microsoft-com:vml" Requires="v">
                <p:oleObj name="Equation" r:id="rId12" imgW="2349360" imgH="965160" progId="Equation.DSMT4">
                  <p:embed/>
                </p:oleObj>
              </mc:Choice>
              <mc:Fallback>
                <p:oleObj name="Equation" r:id="rId12" imgW="2349360" imgH="965160" progId="Equation.DSMT4">
                  <p:embed/>
                  <p:pic>
                    <p:nvPicPr>
                      <p:cNvPr id="0" name="Picture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575685" y="4341825"/>
                        <a:ext cx="3854450" cy="158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76" name="Object 8"/>
          <p:cNvGraphicFramePr>
            <a:graphicFrameLocks noChangeAspect="1"/>
          </p:cNvGraphicFramePr>
          <p:nvPr/>
        </p:nvGraphicFramePr>
        <p:xfrm>
          <a:off x="2353712" y="5870791"/>
          <a:ext cx="687388" cy="417512"/>
        </p:xfrm>
        <a:graphic>
          <a:graphicData uri="http://schemas.openxmlformats.org/presentationml/2006/ole">
            <mc:AlternateContent xmlns:mc="http://schemas.openxmlformats.org/markup-compatibility/2006">
              <mc:Choice xmlns:v="urn:schemas-microsoft-com:vml" Requires="v">
                <p:oleObj name="Equation" r:id="rId14" imgW="419040" imgH="253800" progId="Equation.DSMT4">
                  <p:embed/>
                </p:oleObj>
              </mc:Choice>
              <mc:Fallback>
                <p:oleObj name="Equation" r:id="rId14" imgW="419040" imgH="253800" progId="Equation.DSMT4">
                  <p:embed/>
                  <p:pic>
                    <p:nvPicPr>
                      <p:cNvPr id="0" name="Picture 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353712" y="5870791"/>
                        <a:ext cx="687388" cy="417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77" name="Object 9"/>
          <p:cNvGraphicFramePr>
            <a:graphicFrameLocks noChangeAspect="1"/>
          </p:cNvGraphicFramePr>
          <p:nvPr/>
        </p:nvGraphicFramePr>
        <p:xfrm>
          <a:off x="4861458" y="5962512"/>
          <a:ext cx="625475" cy="230187"/>
        </p:xfrm>
        <a:graphic>
          <a:graphicData uri="http://schemas.openxmlformats.org/presentationml/2006/ole">
            <mc:AlternateContent xmlns:mc="http://schemas.openxmlformats.org/markup-compatibility/2006">
              <mc:Choice xmlns:v="urn:schemas-microsoft-com:vml" Requires="v">
                <p:oleObj name="Equation" r:id="rId16" imgW="380880" imgH="139680" progId="Equation.DSMT4">
                  <p:embed/>
                </p:oleObj>
              </mc:Choice>
              <mc:Fallback>
                <p:oleObj name="Equation" r:id="rId16" imgW="380880" imgH="139680" progId="Equation.DSMT4">
                  <p:embed/>
                  <p:pic>
                    <p:nvPicPr>
                      <p:cNvPr id="0" name="Picture 9"/>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861458" y="5962512"/>
                        <a:ext cx="625475" cy="230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Αντίστροφη παρεμβολή</a:t>
            </a:r>
          </a:p>
        </p:txBody>
      </p:sp>
      <p:sp>
        <p:nvSpPr>
          <p:cNvPr id="3" name="2 - Θέση περιεχομένου"/>
          <p:cNvSpPr>
            <a:spLocks noGrp="1"/>
          </p:cNvSpPr>
          <p:nvPr>
            <p:ph idx="1"/>
          </p:nvPr>
        </p:nvSpPr>
        <p:spPr>
          <a:xfrm>
            <a:off x="457200" y="1420784"/>
            <a:ext cx="8229600" cy="4748400"/>
          </a:xfrm>
        </p:spPr>
        <p:txBody>
          <a:bodyPr>
            <a:normAutofit/>
          </a:bodyPr>
          <a:lstStyle/>
          <a:p>
            <a:r>
              <a:rPr lang="el-GR" sz="2200" b="1" dirty="0"/>
              <a:t>Εφαρμογή</a:t>
            </a:r>
            <a:r>
              <a:rPr lang="el-GR" sz="2200" dirty="0"/>
              <a:t>  Θα δώσουμε με πίνακα τη διαδικασία κατασκευής πολυωνύμων παρεμβολής εφαρμόζοντας τον τύπο του</a:t>
            </a:r>
            <a:r>
              <a:rPr lang="en-US" sz="2200" dirty="0"/>
              <a:t> </a:t>
            </a:r>
            <a:r>
              <a:rPr lang="en-US" sz="2200" dirty="0" err="1"/>
              <a:t>Aitken</a:t>
            </a:r>
            <a:r>
              <a:rPr lang="en-US" sz="2200" dirty="0"/>
              <a:t> </a:t>
            </a:r>
            <a:r>
              <a:rPr lang="el-GR" sz="2200" dirty="0"/>
              <a:t>(4) για τα σημεία παρεμβολής </a:t>
            </a:r>
          </a:p>
          <a:p>
            <a:pPr>
              <a:spcBef>
                <a:spcPts val="1800"/>
              </a:spcBef>
            </a:pPr>
            <a:r>
              <a:rPr lang="el-GR" sz="2200" b="1" dirty="0"/>
              <a:t>Λύση:</a:t>
            </a:r>
            <a:endParaRPr lang="el-GR" sz="2200" dirty="0"/>
          </a:p>
        </p:txBody>
      </p:sp>
      <p:graphicFrame>
        <p:nvGraphicFramePr>
          <p:cNvPr id="110594" name="Object 2"/>
          <p:cNvGraphicFramePr>
            <a:graphicFrameLocks noChangeAspect="1"/>
          </p:cNvGraphicFramePr>
          <p:nvPr/>
        </p:nvGraphicFramePr>
        <p:xfrm>
          <a:off x="4046558" y="2100597"/>
          <a:ext cx="2058988" cy="457200"/>
        </p:xfrm>
        <a:graphic>
          <a:graphicData uri="http://schemas.openxmlformats.org/presentationml/2006/ole">
            <mc:AlternateContent xmlns:mc="http://schemas.openxmlformats.org/markup-compatibility/2006">
              <mc:Choice xmlns:v="urn:schemas-microsoft-com:vml" Requires="v">
                <p:oleObj name="Equation" r:id="rId2" imgW="1143000" imgH="253800" progId="Equation.DSMT4">
                  <p:embed/>
                </p:oleObj>
              </mc:Choice>
              <mc:Fallback>
                <p:oleObj name="Equation" r:id="rId2" imgW="1143000" imgH="2538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46558" y="2100597"/>
                        <a:ext cx="20589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0595" name="Object 3"/>
          <p:cNvGraphicFramePr>
            <a:graphicFrameLocks noChangeAspect="1"/>
          </p:cNvGraphicFramePr>
          <p:nvPr/>
        </p:nvGraphicFramePr>
        <p:xfrm>
          <a:off x="1633538" y="3319461"/>
          <a:ext cx="5876925" cy="2652713"/>
        </p:xfrm>
        <a:graphic>
          <a:graphicData uri="http://schemas.openxmlformats.org/presentationml/2006/ole">
            <mc:AlternateContent xmlns:mc="http://schemas.openxmlformats.org/markup-compatibility/2006">
              <mc:Choice xmlns:v="urn:schemas-microsoft-com:vml" Requires="v">
                <p:oleObj name="Equation" r:id="rId4" imgW="3263760" imgH="1473120" progId="Equation.DSMT4">
                  <p:embed/>
                </p:oleObj>
              </mc:Choice>
              <mc:Fallback>
                <p:oleObj name="Equation" r:id="rId4" imgW="3263760" imgH="147312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33538" y="3319461"/>
                        <a:ext cx="5876925" cy="2652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Παρεμβολή του </a:t>
            </a:r>
            <a:r>
              <a:rPr lang="en-US" dirty="0"/>
              <a:t>Newton</a:t>
            </a:r>
            <a:endParaRPr lang="el-GR" dirty="0"/>
          </a:p>
        </p:txBody>
      </p:sp>
      <p:sp>
        <p:nvSpPr>
          <p:cNvPr id="3" name="2 - Θέση περιεχομένου"/>
          <p:cNvSpPr>
            <a:spLocks noGrp="1"/>
          </p:cNvSpPr>
          <p:nvPr>
            <p:ph idx="1"/>
          </p:nvPr>
        </p:nvSpPr>
        <p:spPr/>
        <p:txBody>
          <a:bodyPr>
            <a:normAutofit/>
          </a:bodyPr>
          <a:lstStyle/>
          <a:p>
            <a:r>
              <a:rPr lang="el-GR" sz="2200" dirty="0"/>
              <a:t>Υποθέτουμε ότι:</a:t>
            </a:r>
          </a:p>
          <a:p>
            <a:pPr lvl="1"/>
            <a:r>
              <a:rPr lang="el-GR" sz="2000" dirty="0"/>
              <a:t>η             είναι μία συνάρτηση που είναι ορισμένη στο κλειστό διάστημα </a:t>
            </a:r>
          </a:p>
          <a:p>
            <a:pPr lvl="1"/>
            <a:r>
              <a:rPr lang="el-GR" sz="2000" dirty="0"/>
              <a:t>τα ξένα μεταξύ τους σημεία παρεμβολής                         βρίσκονται στο κλειστό διάστημα             με αντίστοιχες συναρτησιακές τιμές  </a:t>
            </a:r>
          </a:p>
          <a:p>
            <a:pPr>
              <a:spcBef>
                <a:spcPts val="1800"/>
              </a:spcBef>
            </a:pPr>
            <a:r>
              <a:rPr lang="el-GR" sz="2200" dirty="0"/>
              <a:t>Θεωρούμε το πολυώνυμο παρεμβολής                το πολύ βαθμού    	           το οποίο ορίζεται από τα σημεία παρεμβολής</a:t>
            </a:r>
          </a:p>
          <a:p>
            <a:endParaRPr lang="el-GR" sz="2200" dirty="0"/>
          </a:p>
          <a:p>
            <a:pPr>
              <a:spcBef>
                <a:spcPts val="1800"/>
              </a:spcBef>
            </a:pPr>
            <a:r>
              <a:rPr lang="el-GR" sz="2200" dirty="0"/>
              <a:t>Ζητάμε να βρούμε ένα πολυώνυμο παρεμβολής             το πολύ βαθμού      το οποίο να διέρχεται από τα σημεία παρεμβολής </a:t>
            </a:r>
          </a:p>
        </p:txBody>
      </p:sp>
      <p:graphicFrame>
        <p:nvGraphicFramePr>
          <p:cNvPr id="111618" name="Object 2"/>
          <p:cNvGraphicFramePr>
            <a:graphicFrameLocks noChangeAspect="1"/>
          </p:cNvGraphicFramePr>
          <p:nvPr/>
        </p:nvGraphicFramePr>
        <p:xfrm>
          <a:off x="1498213" y="1833717"/>
          <a:ext cx="604838" cy="417513"/>
        </p:xfrm>
        <a:graphic>
          <a:graphicData uri="http://schemas.openxmlformats.org/presentationml/2006/ole">
            <mc:AlternateContent xmlns:mc="http://schemas.openxmlformats.org/markup-compatibility/2006">
              <mc:Choice xmlns:v="urn:schemas-microsoft-com:vml" Requires="v">
                <p:oleObj name="Equation" r:id="rId2" imgW="368280" imgH="253800" progId="Equation.DSMT4">
                  <p:embed/>
                </p:oleObj>
              </mc:Choice>
              <mc:Fallback>
                <p:oleObj name="Equation" r:id="rId2" imgW="368280" imgH="2538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8213" y="1833717"/>
                        <a:ext cx="604838" cy="417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1619" name="Object 3"/>
          <p:cNvGraphicFramePr>
            <a:graphicFrameLocks noChangeAspect="1"/>
          </p:cNvGraphicFramePr>
          <p:nvPr/>
        </p:nvGraphicFramePr>
        <p:xfrm>
          <a:off x="2403455" y="2122488"/>
          <a:ext cx="708025" cy="417512"/>
        </p:xfrm>
        <a:graphic>
          <a:graphicData uri="http://schemas.openxmlformats.org/presentationml/2006/ole">
            <mc:AlternateContent xmlns:mc="http://schemas.openxmlformats.org/markup-compatibility/2006">
              <mc:Choice xmlns:v="urn:schemas-microsoft-com:vml" Requires="v">
                <p:oleObj name="Equation" r:id="rId4" imgW="431640" imgH="253800" progId="Equation.DSMT4">
                  <p:embed/>
                </p:oleObj>
              </mc:Choice>
              <mc:Fallback>
                <p:oleObj name="Equation" r:id="rId4" imgW="431640" imgH="2538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03455" y="2122488"/>
                        <a:ext cx="708025" cy="417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1620" name="Object 4"/>
          <p:cNvGraphicFramePr>
            <a:graphicFrameLocks noChangeAspect="1"/>
          </p:cNvGraphicFramePr>
          <p:nvPr/>
        </p:nvGraphicFramePr>
        <p:xfrm>
          <a:off x="5630877" y="2500305"/>
          <a:ext cx="1252538" cy="417513"/>
        </p:xfrm>
        <a:graphic>
          <a:graphicData uri="http://schemas.openxmlformats.org/presentationml/2006/ole">
            <mc:AlternateContent xmlns:mc="http://schemas.openxmlformats.org/markup-compatibility/2006">
              <mc:Choice xmlns:v="urn:schemas-microsoft-com:vml" Requires="v">
                <p:oleObj name="Equation" r:id="rId6" imgW="761760" imgH="253800" progId="Equation.DSMT4">
                  <p:embed/>
                </p:oleObj>
              </mc:Choice>
              <mc:Fallback>
                <p:oleObj name="Equation" r:id="rId6" imgW="761760" imgH="25380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30877" y="2500305"/>
                        <a:ext cx="1252538" cy="417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1621" name="Object 5"/>
          <p:cNvGraphicFramePr>
            <a:graphicFrameLocks noChangeAspect="1"/>
          </p:cNvGraphicFramePr>
          <p:nvPr/>
        </p:nvGraphicFramePr>
        <p:xfrm>
          <a:off x="3193687" y="2814276"/>
          <a:ext cx="625475" cy="417513"/>
        </p:xfrm>
        <a:graphic>
          <a:graphicData uri="http://schemas.openxmlformats.org/presentationml/2006/ole">
            <mc:AlternateContent xmlns:mc="http://schemas.openxmlformats.org/markup-compatibility/2006">
              <mc:Choice xmlns:v="urn:schemas-microsoft-com:vml" Requires="v">
                <p:oleObj name="Equation" r:id="rId8" imgW="380880" imgH="253800" progId="Equation.DSMT4">
                  <p:embed/>
                </p:oleObj>
              </mc:Choice>
              <mc:Fallback>
                <p:oleObj name="Equation" r:id="rId8" imgW="380880" imgH="253800" progId="Equation.DSMT4">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93687" y="2814276"/>
                        <a:ext cx="625475" cy="417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1622" name="Object 6"/>
          <p:cNvGraphicFramePr>
            <a:graphicFrameLocks noChangeAspect="1"/>
          </p:cNvGraphicFramePr>
          <p:nvPr/>
        </p:nvGraphicFramePr>
        <p:xfrm>
          <a:off x="7689909" y="2802987"/>
          <a:ext cx="1190625" cy="417512"/>
        </p:xfrm>
        <a:graphic>
          <a:graphicData uri="http://schemas.openxmlformats.org/presentationml/2006/ole">
            <mc:AlternateContent xmlns:mc="http://schemas.openxmlformats.org/markup-compatibility/2006">
              <mc:Choice xmlns:v="urn:schemas-microsoft-com:vml" Requires="v">
                <p:oleObj name="Equation" r:id="rId10" imgW="723600" imgH="253800" progId="Equation.DSMT4">
                  <p:embed/>
                </p:oleObj>
              </mc:Choice>
              <mc:Fallback>
                <p:oleObj name="Equation" r:id="rId10" imgW="723600" imgH="253800" progId="Equation.DSMT4">
                  <p:embed/>
                  <p:pic>
                    <p:nvPicPr>
                      <p:cNvPr id="0"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689909" y="2802987"/>
                        <a:ext cx="1190625" cy="417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1623" name="Object 7"/>
          <p:cNvGraphicFramePr>
            <a:graphicFrameLocks noChangeAspect="1"/>
          </p:cNvGraphicFramePr>
          <p:nvPr/>
        </p:nvGraphicFramePr>
        <p:xfrm>
          <a:off x="5423088" y="3333396"/>
          <a:ext cx="866775" cy="455613"/>
        </p:xfrm>
        <a:graphic>
          <a:graphicData uri="http://schemas.openxmlformats.org/presentationml/2006/ole">
            <mc:AlternateContent xmlns:mc="http://schemas.openxmlformats.org/markup-compatibility/2006">
              <mc:Choice xmlns:v="urn:schemas-microsoft-com:vml" Requires="v">
                <p:oleObj name="Equation" r:id="rId12" imgW="482400" imgH="253800" progId="Equation.DSMT4">
                  <p:embed/>
                </p:oleObj>
              </mc:Choice>
              <mc:Fallback>
                <p:oleObj name="Equation" r:id="rId12" imgW="482400" imgH="253800" progId="Equation.DSMT4">
                  <p:embed/>
                  <p:pic>
                    <p:nvPicPr>
                      <p:cNvPr id="0" name="Picture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423088" y="3333396"/>
                        <a:ext cx="866775"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1624" name="Object 8"/>
          <p:cNvGraphicFramePr>
            <a:graphicFrameLocks noChangeAspect="1"/>
          </p:cNvGraphicFramePr>
          <p:nvPr/>
        </p:nvGraphicFramePr>
        <p:xfrm>
          <a:off x="895476" y="3679299"/>
          <a:ext cx="1187450" cy="457200"/>
        </p:xfrm>
        <a:graphic>
          <a:graphicData uri="http://schemas.openxmlformats.org/presentationml/2006/ole">
            <mc:AlternateContent xmlns:mc="http://schemas.openxmlformats.org/markup-compatibility/2006">
              <mc:Choice xmlns:v="urn:schemas-microsoft-com:vml" Requires="v">
                <p:oleObj name="Equation" r:id="rId14" imgW="660240" imgH="253800" progId="Equation.DSMT4">
                  <p:embed/>
                </p:oleObj>
              </mc:Choice>
              <mc:Fallback>
                <p:oleObj name="Equation" r:id="rId14" imgW="660240" imgH="253800" progId="Equation.DSMT4">
                  <p:embed/>
                  <p:pic>
                    <p:nvPicPr>
                      <p:cNvPr id="0" name="Picture 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95476" y="3679299"/>
                        <a:ext cx="11874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1625" name="Object 9"/>
          <p:cNvGraphicFramePr>
            <a:graphicFrameLocks noChangeAspect="1"/>
          </p:cNvGraphicFramePr>
          <p:nvPr/>
        </p:nvGraphicFramePr>
        <p:xfrm>
          <a:off x="7459878" y="3648078"/>
          <a:ext cx="982662" cy="457200"/>
        </p:xfrm>
        <a:graphic>
          <a:graphicData uri="http://schemas.openxmlformats.org/presentationml/2006/ole">
            <mc:AlternateContent xmlns:mc="http://schemas.openxmlformats.org/markup-compatibility/2006">
              <mc:Choice xmlns:v="urn:schemas-microsoft-com:vml" Requires="v">
                <p:oleObj name="Equation" r:id="rId16" imgW="545760" imgH="253800" progId="Equation.DSMT4">
                  <p:embed/>
                </p:oleObj>
              </mc:Choice>
              <mc:Fallback>
                <p:oleObj name="Equation" r:id="rId16" imgW="545760" imgH="253800" progId="Equation.DSMT4">
                  <p:embed/>
                  <p:pic>
                    <p:nvPicPr>
                      <p:cNvPr id="0" name="Picture 9"/>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459878" y="3648078"/>
                        <a:ext cx="9826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1626" name="Object 10"/>
          <p:cNvGraphicFramePr>
            <a:graphicFrameLocks noChangeAspect="1"/>
          </p:cNvGraphicFramePr>
          <p:nvPr/>
        </p:nvGraphicFramePr>
        <p:xfrm>
          <a:off x="920700" y="4087122"/>
          <a:ext cx="1690688" cy="457200"/>
        </p:xfrm>
        <a:graphic>
          <a:graphicData uri="http://schemas.openxmlformats.org/presentationml/2006/ole">
            <mc:AlternateContent xmlns:mc="http://schemas.openxmlformats.org/markup-compatibility/2006">
              <mc:Choice xmlns:v="urn:schemas-microsoft-com:vml" Requires="v">
                <p:oleObj name="Equation" r:id="rId18" imgW="939600" imgH="253800" progId="Equation.DSMT4">
                  <p:embed/>
                </p:oleObj>
              </mc:Choice>
              <mc:Fallback>
                <p:oleObj name="Equation" r:id="rId18" imgW="939600" imgH="253800" progId="Equation.DSMT4">
                  <p:embed/>
                  <p:pic>
                    <p:nvPicPr>
                      <p:cNvPr id="0" name="Picture 10"/>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920700" y="4087122"/>
                        <a:ext cx="16906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1627" name="Object 11"/>
          <p:cNvGraphicFramePr>
            <a:graphicFrameLocks noChangeAspect="1"/>
          </p:cNvGraphicFramePr>
          <p:nvPr/>
        </p:nvGraphicFramePr>
        <p:xfrm>
          <a:off x="6445452" y="4631283"/>
          <a:ext cx="709613" cy="458788"/>
        </p:xfrm>
        <a:graphic>
          <a:graphicData uri="http://schemas.openxmlformats.org/presentationml/2006/ole">
            <mc:AlternateContent xmlns:mc="http://schemas.openxmlformats.org/markup-compatibility/2006">
              <mc:Choice xmlns:v="urn:schemas-microsoft-com:vml" Requires="v">
                <p:oleObj name="Equation" r:id="rId20" imgW="393480" imgH="253800" progId="Equation.DSMT4">
                  <p:embed/>
                </p:oleObj>
              </mc:Choice>
              <mc:Fallback>
                <p:oleObj name="Equation" r:id="rId20" imgW="393480" imgH="253800" progId="Equation.DSMT4">
                  <p:embed/>
                  <p:pic>
                    <p:nvPicPr>
                      <p:cNvPr id="0" name="Picture 11"/>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445452" y="4631283"/>
                        <a:ext cx="709613" cy="45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1628" name="Object 12"/>
          <p:cNvGraphicFramePr>
            <a:graphicFrameLocks noChangeAspect="1"/>
          </p:cNvGraphicFramePr>
          <p:nvPr/>
        </p:nvGraphicFramePr>
        <p:xfrm>
          <a:off x="1870038" y="5010348"/>
          <a:ext cx="230188" cy="322263"/>
        </p:xfrm>
        <a:graphic>
          <a:graphicData uri="http://schemas.openxmlformats.org/presentationml/2006/ole">
            <mc:AlternateContent xmlns:mc="http://schemas.openxmlformats.org/markup-compatibility/2006">
              <mc:Choice xmlns:v="urn:schemas-microsoft-com:vml" Requires="v">
                <p:oleObj name="Equation" r:id="rId22" imgW="126720" imgH="177480" progId="Equation.DSMT4">
                  <p:embed/>
                </p:oleObj>
              </mc:Choice>
              <mc:Fallback>
                <p:oleObj name="Equation" r:id="rId22" imgW="126720" imgH="177480" progId="Equation.DSMT4">
                  <p:embed/>
                  <p:pic>
                    <p:nvPicPr>
                      <p:cNvPr id="0" name="Picture 12"/>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870038" y="5010348"/>
                        <a:ext cx="230188" cy="322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1630" name="Object 14"/>
          <p:cNvGraphicFramePr>
            <a:graphicFrameLocks noChangeAspect="1"/>
          </p:cNvGraphicFramePr>
          <p:nvPr/>
        </p:nvGraphicFramePr>
        <p:xfrm>
          <a:off x="861609" y="5341611"/>
          <a:ext cx="2011363" cy="457200"/>
        </p:xfrm>
        <a:graphic>
          <a:graphicData uri="http://schemas.openxmlformats.org/presentationml/2006/ole">
            <mc:AlternateContent xmlns:mc="http://schemas.openxmlformats.org/markup-compatibility/2006">
              <mc:Choice xmlns:v="urn:schemas-microsoft-com:vml" Requires="v">
                <p:oleObj name="Equation" r:id="rId24" imgW="1117440" imgH="253800" progId="Equation.DSMT4">
                  <p:embed/>
                </p:oleObj>
              </mc:Choice>
              <mc:Fallback>
                <p:oleObj name="Equation" r:id="rId24" imgW="1117440" imgH="253800" progId="Equation.DSMT4">
                  <p:embed/>
                  <p:pic>
                    <p:nvPicPr>
                      <p:cNvPr id="0" name="Picture 14"/>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861609" y="5341611"/>
                        <a:ext cx="20113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Παρεμβολή του </a:t>
            </a:r>
            <a:r>
              <a:rPr lang="en-US" dirty="0"/>
              <a:t>Newton</a:t>
            </a:r>
            <a:endParaRPr lang="el-GR" dirty="0"/>
          </a:p>
        </p:txBody>
      </p:sp>
      <p:sp>
        <p:nvSpPr>
          <p:cNvPr id="3" name="2 - Θέση περιεχομένου"/>
          <p:cNvSpPr>
            <a:spLocks noGrp="1"/>
          </p:cNvSpPr>
          <p:nvPr>
            <p:ph idx="1"/>
          </p:nvPr>
        </p:nvSpPr>
        <p:spPr>
          <a:xfrm>
            <a:off x="457200" y="1420784"/>
            <a:ext cx="8229600" cy="4748400"/>
          </a:xfrm>
        </p:spPr>
        <p:txBody>
          <a:bodyPr>
            <a:normAutofit/>
          </a:bodyPr>
          <a:lstStyle/>
          <a:p>
            <a:r>
              <a:rPr lang="el-GR" sz="2200" dirty="0"/>
              <a:t>Το πολυώνυμο             μπορεί να γραφεί με την παρακάτω μορφή:</a:t>
            </a:r>
          </a:p>
          <a:p>
            <a:pPr>
              <a:buNone/>
            </a:pPr>
            <a:endParaRPr lang="el-GR" sz="2200" dirty="0"/>
          </a:p>
          <a:p>
            <a:pPr>
              <a:spcBef>
                <a:spcPts val="600"/>
              </a:spcBef>
              <a:buNone/>
            </a:pPr>
            <a:r>
              <a:rPr lang="el-GR" sz="2200" dirty="0"/>
              <a:t>	όπου              είναι ένα πολυώνυμο το πολύ βαθμού</a:t>
            </a:r>
          </a:p>
          <a:p>
            <a:pPr>
              <a:spcBef>
                <a:spcPts val="1800"/>
              </a:spcBef>
            </a:pPr>
            <a:r>
              <a:rPr lang="el-GR" sz="2200" dirty="0"/>
              <a:t>Το πολυώνυμο              πρέπει να διέρχεται από τα σημεία παρεμβολής </a:t>
            </a:r>
          </a:p>
          <a:p>
            <a:pPr>
              <a:spcBef>
                <a:spcPts val="1800"/>
              </a:spcBef>
            </a:pPr>
            <a:r>
              <a:rPr lang="el-GR" sz="2200" dirty="0"/>
              <a:t>Το πολυώνυμο                διέρχεται από τα σημεία παρεμβολής				</a:t>
            </a:r>
          </a:p>
          <a:p>
            <a:pPr>
              <a:spcBef>
                <a:spcPts val="2400"/>
              </a:spcBef>
            </a:pPr>
            <a:r>
              <a:rPr lang="el-GR" sz="2200" dirty="0"/>
              <a:t>Επομένως και τα δύο πολυώνυμα στα σημεία                                   θα έχουν τιμή        οπότε θα ισχύουν οι παρακάτω σχέσεις:</a:t>
            </a:r>
          </a:p>
        </p:txBody>
      </p:sp>
      <p:graphicFrame>
        <p:nvGraphicFramePr>
          <p:cNvPr id="112642" name="Object 2"/>
          <p:cNvGraphicFramePr>
            <a:graphicFrameLocks noChangeAspect="1"/>
          </p:cNvGraphicFramePr>
          <p:nvPr/>
        </p:nvGraphicFramePr>
        <p:xfrm>
          <a:off x="2634870" y="1429428"/>
          <a:ext cx="709613" cy="458788"/>
        </p:xfrm>
        <a:graphic>
          <a:graphicData uri="http://schemas.openxmlformats.org/presentationml/2006/ole">
            <mc:AlternateContent xmlns:mc="http://schemas.openxmlformats.org/markup-compatibility/2006">
              <mc:Choice xmlns:v="urn:schemas-microsoft-com:vml" Requires="v">
                <p:oleObj name="Equation" r:id="rId2" imgW="393480" imgH="253800" progId="Equation.DSMT4">
                  <p:embed/>
                </p:oleObj>
              </mc:Choice>
              <mc:Fallback>
                <p:oleObj name="Equation" r:id="rId2" imgW="393480" imgH="2538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34870" y="1429428"/>
                        <a:ext cx="709613" cy="45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2643" name="Object 3"/>
          <p:cNvGraphicFramePr>
            <a:graphicFrameLocks noChangeAspect="1"/>
          </p:cNvGraphicFramePr>
          <p:nvPr/>
        </p:nvGraphicFramePr>
        <p:xfrm>
          <a:off x="2973388" y="1839897"/>
          <a:ext cx="3197225" cy="457200"/>
        </p:xfrm>
        <a:graphic>
          <a:graphicData uri="http://schemas.openxmlformats.org/presentationml/2006/ole">
            <mc:AlternateContent xmlns:mc="http://schemas.openxmlformats.org/markup-compatibility/2006">
              <mc:Choice xmlns:v="urn:schemas-microsoft-com:vml" Requires="v">
                <p:oleObj name="Equation" r:id="rId4" imgW="1777680" imgH="253800" progId="Equation.DSMT4">
                  <p:embed/>
                </p:oleObj>
              </mc:Choice>
              <mc:Fallback>
                <p:oleObj name="Equation" r:id="rId4" imgW="1777680" imgH="2538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3388" y="1839897"/>
                        <a:ext cx="31972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2644" name="Object 4"/>
          <p:cNvGraphicFramePr>
            <a:graphicFrameLocks noChangeAspect="1"/>
          </p:cNvGraphicFramePr>
          <p:nvPr/>
        </p:nvGraphicFramePr>
        <p:xfrm>
          <a:off x="1566832" y="2224071"/>
          <a:ext cx="777875" cy="457200"/>
        </p:xfrm>
        <a:graphic>
          <a:graphicData uri="http://schemas.openxmlformats.org/presentationml/2006/ole">
            <mc:AlternateContent xmlns:mc="http://schemas.openxmlformats.org/markup-compatibility/2006">
              <mc:Choice xmlns:v="urn:schemas-microsoft-com:vml" Requires="v">
                <p:oleObj name="Equation" r:id="rId6" imgW="431640" imgH="253800" progId="Equation.DSMT4">
                  <p:embed/>
                </p:oleObj>
              </mc:Choice>
              <mc:Fallback>
                <p:oleObj name="Equation" r:id="rId6" imgW="431640" imgH="25380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66832" y="2224071"/>
                        <a:ext cx="777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2645" name="Object 5"/>
          <p:cNvGraphicFramePr>
            <a:graphicFrameLocks noChangeAspect="1"/>
          </p:cNvGraphicFramePr>
          <p:nvPr/>
        </p:nvGraphicFramePr>
        <p:xfrm>
          <a:off x="6799293" y="2271873"/>
          <a:ext cx="273050" cy="319088"/>
        </p:xfrm>
        <a:graphic>
          <a:graphicData uri="http://schemas.openxmlformats.org/presentationml/2006/ole">
            <mc:AlternateContent xmlns:mc="http://schemas.openxmlformats.org/markup-compatibility/2006">
              <mc:Choice xmlns:v="urn:schemas-microsoft-com:vml" Requires="v">
                <p:oleObj name="Equation" r:id="rId8" imgW="152280" imgH="177480" progId="Equation.DSMT4">
                  <p:embed/>
                </p:oleObj>
              </mc:Choice>
              <mc:Fallback>
                <p:oleObj name="Equation" r:id="rId8" imgW="152280" imgH="177480" progId="Equation.DSMT4">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799293" y="2271873"/>
                        <a:ext cx="273050" cy="319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2646" name="Object 6"/>
          <p:cNvGraphicFramePr>
            <a:graphicFrameLocks noChangeAspect="1"/>
          </p:cNvGraphicFramePr>
          <p:nvPr/>
        </p:nvGraphicFramePr>
        <p:xfrm>
          <a:off x="2659389" y="2808279"/>
          <a:ext cx="709612" cy="458787"/>
        </p:xfrm>
        <a:graphic>
          <a:graphicData uri="http://schemas.openxmlformats.org/presentationml/2006/ole">
            <mc:AlternateContent xmlns:mc="http://schemas.openxmlformats.org/markup-compatibility/2006">
              <mc:Choice xmlns:v="urn:schemas-microsoft-com:vml" Requires="v">
                <p:oleObj name="Equation" r:id="rId10" imgW="393480" imgH="253800" progId="Equation.DSMT4">
                  <p:embed/>
                </p:oleObj>
              </mc:Choice>
              <mc:Fallback>
                <p:oleObj name="Equation" r:id="rId10" imgW="393480" imgH="253800" progId="Equation.DSMT4">
                  <p:embed/>
                  <p:pic>
                    <p:nvPicPr>
                      <p:cNvPr id="0"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659389" y="2808279"/>
                        <a:ext cx="709612" cy="458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2647" name="Object 7"/>
          <p:cNvGraphicFramePr>
            <a:graphicFrameLocks noChangeAspect="1"/>
          </p:cNvGraphicFramePr>
          <p:nvPr/>
        </p:nvGraphicFramePr>
        <p:xfrm>
          <a:off x="2417733" y="3145539"/>
          <a:ext cx="2011363" cy="457200"/>
        </p:xfrm>
        <a:graphic>
          <a:graphicData uri="http://schemas.openxmlformats.org/presentationml/2006/ole">
            <mc:AlternateContent xmlns:mc="http://schemas.openxmlformats.org/markup-compatibility/2006">
              <mc:Choice xmlns:v="urn:schemas-microsoft-com:vml" Requires="v">
                <p:oleObj name="Equation" r:id="rId12" imgW="1117440" imgH="253800" progId="Equation.DSMT4">
                  <p:embed/>
                </p:oleObj>
              </mc:Choice>
              <mc:Fallback>
                <p:oleObj name="Equation" r:id="rId12" imgW="1117440" imgH="253800" progId="Equation.DSMT4">
                  <p:embed/>
                  <p:pic>
                    <p:nvPicPr>
                      <p:cNvPr id="0" name="Picture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417733" y="3145539"/>
                        <a:ext cx="20113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2648" name="Object 8"/>
          <p:cNvGraphicFramePr>
            <a:graphicFrameLocks noChangeAspect="1"/>
          </p:cNvGraphicFramePr>
          <p:nvPr/>
        </p:nvGraphicFramePr>
        <p:xfrm>
          <a:off x="2646348" y="3709815"/>
          <a:ext cx="866775" cy="455613"/>
        </p:xfrm>
        <a:graphic>
          <a:graphicData uri="http://schemas.openxmlformats.org/presentationml/2006/ole">
            <mc:AlternateContent xmlns:mc="http://schemas.openxmlformats.org/markup-compatibility/2006">
              <mc:Choice xmlns:v="urn:schemas-microsoft-com:vml" Requires="v">
                <p:oleObj name="Equation" r:id="rId14" imgW="482400" imgH="253800" progId="Equation.DSMT4">
                  <p:embed/>
                </p:oleObj>
              </mc:Choice>
              <mc:Fallback>
                <p:oleObj name="Equation" r:id="rId14" imgW="482400" imgH="253800" progId="Equation.DSMT4">
                  <p:embed/>
                  <p:pic>
                    <p:nvPicPr>
                      <p:cNvPr id="0" name="Picture 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646348" y="3709815"/>
                        <a:ext cx="866775"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2649" name="Object 9"/>
          <p:cNvGraphicFramePr>
            <a:graphicFrameLocks noChangeAspect="1"/>
          </p:cNvGraphicFramePr>
          <p:nvPr/>
        </p:nvGraphicFramePr>
        <p:xfrm>
          <a:off x="895476" y="4086417"/>
          <a:ext cx="2536825" cy="457200"/>
        </p:xfrm>
        <a:graphic>
          <a:graphicData uri="http://schemas.openxmlformats.org/presentationml/2006/ole">
            <mc:AlternateContent xmlns:mc="http://schemas.openxmlformats.org/markup-compatibility/2006">
              <mc:Choice xmlns:v="urn:schemas-microsoft-com:vml" Requires="v">
                <p:oleObj name="Equation" r:id="rId16" imgW="1409400" imgH="253800" progId="Equation.DSMT4">
                  <p:embed/>
                </p:oleObj>
              </mc:Choice>
              <mc:Fallback>
                <p:oleObj name="Equation" r:id="rId16" imgW="1409400" imgH="253800" progId="Equation.DSMT4">
                  <p:embed/>
                  <p:pic>
                    <p:nvPicPr>
                      <p:cNvPr id="0" name="Picture 9"/>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95476" y="4086417"/>
                        <a:ext cx="25368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2650" name="Object 10"/>
          <p:cNvGraphicFramePr>
            <a:graphicFrameLocks noChangeAspect="1"/>
          </p:cNvGraphicFramePr>
          <p:nvPr/>
        </p:nvGraphicFramePr>
        <p:xfrm>
          <a:off x="6148436" y="4662687"/>
          <a:ext cx="1965325" cy="457200"/>
        </p:xfrm>
        <a:graphic>
          <a:graphicData uri="http://schemas.openxmlformats.org/presentationml/2006/ole">
            <mc:AlternateContent xmlns:mc="http://schemas.openxmlformats.org/markup-compatibility/2006">
              <mc:Choice xmlns:v="urn:schemas-microsoft-com:vml" Requires="v">
                <p:oleObj name="Equation" r:id="rId18" imgW="1091880" imgH="253800" progId="Equation.DSMT4">
                  <p:embed/>
                </p:oleObj>
              </mc:Choice>
              <mc:Fallback>
                <p:oleObj name="Equation" r:id="rId18" imgW="1091880" imgH="253800" progId="Equation.DSMT4">
                  <p:embed/>
                  <p:pic>
                    <p:nvPicPr>
                      <p:cNvPr id="0" name="Picture 10"/>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148436" y="4662687"/>
                        <a:ext cx="19653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2651" name="Object 11"/>
          <p:cNvGraphicFramePr>
            <a:graphicFrameLocks noChangeAspect="1"/>
          </p:cNvGraphicFramePr>
          <p:nvPr/>
        </p:nvGraphicFramePr>
        <p:xfrm>
          <a:off x="2541212" y="5038929"/>
          <a:ext cx="365125" cy="409575"/>
        </p:xfrm>
        <a:graphic>
          <a:graphicData uri="http://schemas.openxmlformats.org/presentationml/2006/ole">
            <mc:AlternateContent xmlns:mc="http://schemas.openxmlformats.org/markup-compatibility/2006">
              <mc:Choice xmlns:v="urn:schemas-microsoft-com:vml" Requires="v">
                <p:oleObj name="Equation" r:id="rId20" imgW="203040" imgH="228600" progId="Equation.DSMT4">
                  <p:embed/>
                </p:oleObj>
              </mc:Choice>
              <mc:Fallback>
                <p:oleObj name="Equation" r:id="rId20" imgW="203040" imgH="228600" progId="Equation.DSMT4">
                  <p:embed/>
                  <p:pic>
                    <p:nvPicPr>
                      <p:cNvPr id="0" name="Picture 11"/>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541212" y="5038929"/>
                        <a:ext cx="365125"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2652" name="Object 12"/>
          <p:cNvGraphicFramePr>
            <a:graphicFrameLocks noChangeAspect="1"/>
          </p:cNvGraphicFramePr>
          <p:nvPr/>
        </p:nvGraphicFramePr>
        <p:xfrm>
          <a:off x="1887538" y="5564223"/>
          <a:ext cx="5368925" cy="457200"/>
        </p:xfrm>
        <a:graphic>
          <a:graphicData uri="http://schemas.openxmlformats.org/presentationml/2006/ole">
            <mc:AlternateContent xmlns:mc="http://schemas.openxmlformats.org/markup-compatibility/2006">
              <mc:Choice xmlns:v="urn:schemas-microsoft-com:vml" Requires="v">
                <p:oleObj name="Equation" r:id="rId22" imgW="2984400" imgH="253800" progId="Equation.DSMT4">
                  <p:embed/>
                </p:oleObj>
              </mc:Choice>
              <mc:Fallback>
                <p:oleObj name="Equation" r:id="rId22" imgW="2984400" imgH="253800" progId="Equation.DSMT4">
                  <p:embed/>
                  <p:pic>
                    <p:nvPicPr>
                      <p:cNvPr id="0" name="Picture 12"/>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887538" y="5564223"/>
                        <a:ext cx="53689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Παρεμβολή του </a:t>
            </a:r>
            <a:r>
              <a:rPr lang="en-US" dirty="0"/>
              <a:t>Newton</a:t>
            </a:r>
            <a:endParaRPr lang="el-GR" dirty="0"/>
          </a:p>
        </p:txBody>
      </p:sp>
      <p:sp>
        <p:nvSpPr>
          <p:cNvPr id="3" name="2 - Θέση περιεχομένου"/>
          <p:cNvSpPr>
            <a:spLocks noGrp="1"/>
          </p:cNvSpPr>
          <p:nvPr>
            <p:ph idx="1"/>
          </p:nvPr>
        </p:nvSpPr>
        <p:spPr/>
        <p:txBody>
          <a:bodyPr>
            <a:normAutofit/>
          </a:bodyPr>
          <a:lstStyle/>
          <a:p>
            <a:r>
              <a:rPr lang="el-GR" sz="2200" dirty="0"/>
              <a:t>Το πολυώνυμο              μηδενίζεται στα σημεία                                     και, επομένως, μπορεί να γραφεί με την παρακάτω έκφραση:</a:t>
            </a:r>
          </a:p>
          <a:p>
            <a:endParaRPr lang="el-GR" sz="2200" dirty="0"/>
          </a:p>
          <a:p>
            <a:pPr>
              <a:spcBef>
                <a:spcPts val="2400"/>
              </a:spcBef>
              <a:buNone/>
            </a:pPr>
            <a:r>
              <a:rPr lang="el-GR" sz="2200" dirty="0"/>
              <a:t>	όπου       είναι ένας πραγματικός αριθμός.</a:t>
            </a:r>
          </a:p>
          <a:p>
            <a:pPr>
              <a:spcBef>
                <a:spcPts val="1200"/>
              </a:spcBef>
            </a:pPr>
            <a:r>
              <a:rPr lang="el-GR" sz="2200" dirty="0"/>
              <a:t>Για  	        ισχύει:</a:t>
            </a:r>
          </a:p>
          <a:p>
            <a:endParaRPr lang="el-GR" sz="2200" dirty="0"/>
          </a:p>
          <a:p>
            <a:pPr>
              <a:buNone/>
            </a:pPr>
            <a:r>
              <a:rPr lang="el-GR" sz="2200" dirty="0"/>
              <a:t>	ενώ για            ισχύει:</a:t>
            </a:r>
          </a:p>
          <a:p>
            <a:endParaRPr lang="el-GR" sz="2200" dirty="0"/>
          </a:p>
          <a:p>
            <a:pPr>
              <a:spcBef>
                <a:spcPts val="1200"/>
              </a:spcBef>
            </a:pPr>
            <a:r>
              <a:rPr lang="el-GR" sz="2200" dirty="0"/>
              <a:t>Γενικά για            προκύπτει το παρακάτω πολυώνυμο παρεμβολής το πολύ      βαθμού:</a:t>
            </a:r>
          </a:p>
        </p:txBody>
      </p:sp>
      <p:graphicFrame>
        <p:nvGraphicFramePr>
          <p:cNvPr id="113666" name="Object 2"/>
          <p:cNvGraphicFramePr>
            <a:graphicFrameLocks noChangeAspect="1"/>
          </p:cNvGraphicFramePr>
          <p:nvPr/>
        </p:nvGraphicFramePr>
        <p:xfrm>
          <a:off x="2662035" y="1432074"/>
          <a:ext cx="777875" cy="457200"/>
        </p:xfrm>
        <a:graphic>
          <a:graphicData uri="http://schemas.openxmlformats.org/presentationml/2006/ole">
            <mc:AlternateContent xmlns:mc="http://schemas.openxmlformats.org/markup-compatibility/2006">
              <mc:Choice xmlns:v="urn:schemas-microsoft-com:vml" Requires="v">
                <p:oleObj name="Equation" r:id="rId2" imgW="431640" imgH="253800" progId="Equation.DSMT4">
                  <p:embed/>
                </p:oleObj>
              </mc:Choice>
              <mc:Fallback>
                <p:oleObj name="Equation" r:id="rId2" imgW="431640" imgH="2538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2035" y="1432074"/>
                        <a:ext cx="777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3667" name="Object 3"/>
          <p:cNvGraphicFramePr>
            <a:graphicFrameLocks noChangeAspect="1"/>
          </p:cNvGraphicFramePr>
          <p:nvPr/>
        </p:nvGraphicFramePr>
        <p:xfrm>
          <a:off x="6221462" y="1418139"/>
          <a:ext cx="1965325" cy="457200"/>
        </p:xfrm>
        <a:graphic>
          <a:graphicData uri="http://schemas.openxmlformats.org/presentationml/2006/ole">
            <mc:AlternateContent xmlns:mc="http://schemas.openxmlformats.org/markup-compatibility/2006">
              <mc:Choice xmlns:v="urn:schemas-microsoft-com:vml" Requires="v">
                <p:oleObj name="Equation" r:id="rId4" imgW="1091880" imgH="253800" progId="Equation.DSMT4">
                  <p:embed/>
                </p:oleObj>
              </mc:Choice>
              <mc:Fallback>
                <p:oleObj name="Equation" r:id="rId4" imgW="1091880" imgH="2538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21462" y="1418139"/>
                        <a:ext cx="19653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3668" name="Object 4"/>
          <p:cNvGraphicFramePr>
            <a:graphicFrameLocks noChangeAspect="1"/>
          </p:cNvGraphicFramePr>
          <p:nvPr/>
        </p:nvGraphicFramePr>
        <p:xfrm>
          <a:off x="1497013" y="2103438"/>
          <a:ext cx="6500812" cy="823912"/>
        </p:xfrm>
        <a:graphic>
          <a:graphicData uri="http://schemas.openxmlformats.org/presentationml/2006/ole">
            <mc:AlternateContent xmlns:mc="http://schemas.openxmlformats.org/markup-compatibility/2006">
              <mc:Choice xmlns:v="urn:schemas-microsoft-com:vml" Requires="v">
                <p:oleObj name="Equation" r:id="rId6" imgW="3606480" imgH="457200" progId="Equation.DSMT4">
                  <p:embed/>
                </p:oleObj>
              </mc:Choice>
              <mc:Fallback>
                <p:oleObj name="Equation" r:id="rId6" imgW="3606480" imgH="45720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97013" y="2103438"/>
                        <a:ext cx="6500812" cy="823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3669" name="Object 5"/>
          <p:cNvGraphicFramePr>
            <a:graphicFrameLocks noChangeAspect="1"/>
          </p:cNvGraphicFramePr>
          <p:nvPr/>
        </p:nvGraphicFramePr>
        <p:xfrm>
          <a:off x="1549363" y="2816922"/>
          <a:ext cx="320675" cy="411163"/>
        </p:xfrm>
        <a:graphic>
          <a:graphicData uri="http://schemas.openxmlformats.org/presentationml/2006/ole">
            <mc:AlternateContent xmlns:mc="http://schemas.openxmlformats.org/markup-compatibility/2006">
              <mc:Choice xmlns:v="urn:schemas-microsoft-com:vml" Requires="v">
                <p:oleObj name="Equation" r:id="rId8" imgW="177480" imgH="228600" progId="Equation.DSMT4">
                  <p:embed/>
                </p:oleObj>
              </mc:Choice>
              <mc:Fallback>
                <p:oleObj name="Equation" r:id="rId8" imgW="177480" imgH="228600" progId="Equation.DSMT4">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49363" y="2816922"/>
                        <a:ext cx="320675" cy="411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3670" name="Object 6"/>
          <p:cNvGraphicFramePr>
            <a:graphicFrameLocks noChangeAspect="1"/>
          </p:cNvGraphicFramePr>
          <p:nvPr/>
        </p:nvGraphicFramePr>
        <p:xfrm>
          <a:off x="1312826" y="3337633"/>
          <a:ext cx="593725" cy="319088"/>
        </p:xfrm>
        <a:graphic>
          <a:graphicData uri="http://schemas.openxmlformats.org/presentationml/2006/ole">
            <mc:AlternateContent xmlns:mc="http://schemas.openxmlformats.org/markup-compatibility/2006">
              <mc:Choice xmlns:v="urn:schemas-microsoft-com:vml" Requires="v">
                <p:oleObj name="Equation" r:id="rId10" imgW="330120" imgH="177480" progId="Equation.DSMT4">
                  <p:embed/>
                </p:oleObj>
              </mc:Choice>
              <mc:Fallback>
                <p:oleObj name="Equation" r:id="rId10" imgW="330120" imgH="177480" progId="Equation.DSMT4">
                  <p:embed/>
                  <p:pic>
                    <p:nvPicPr>
                      <p:cNvPr id="0"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312826" y="3337633"/>
                        <a:ext cx="593725" cy="319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3671" name="Object 7"/>
          <p:cNvGraphicFramePr>
            <a:graphicFrameLocks noChangeAspect="1"/>
          </p:cNvGraphicFramePr>
          <p:nvPr/>
        </p:nvGraphicFramePr>
        <p:xfrm>
          <a:off x="2529639" y="3629034"/>
          <a:ext cx="4433887" cy="457200"/>
        </p:xfrm>
        <a:graphic>
          <a:graphicData uri="http://schemas.openxmlformats.org/presentationml/2006/ole">
            <mc:AlternateContent xmlns:mc="http://schemas.openxmlformats.org/markup-compatibility/2006">
              <mc:Choice xmlns:v="urn:schemas-microsoft-com:vml" Requires="v">
                <p:oleObj name="Equation" r:id="rId12" imgW="2463480" imgH="253800" progId="Equation.DSMT4">
                  <p:embed/>
                </p:oleObj>
              </mc:Choice>
              <mc:Fallback>
                <p:oleObj name="Equation" r:id="rId12" imgW="2463480" imgH="253800" progId="Equation.DSMT4">
                  <p:embed/>
                  <p:pic>
                    <p:nvPicPr>
                      <p:cNvPr id="0" name="Picture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529639" y="3629034"/>
                        <a:ext cx="44338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3673" name="Object 9"/>
          <p:cNvGraphicFramePr>
            <a:graphicFrameLocks noChangeAspect="1"/>
          </p:cNvGraphicFramePr>
          <p:nvPr/>
        </p:nvGraphicFramePr>
        <p:xfrm>
          <a:off x="1828419" y="4154855"/>
          <a:ext cx="639762" cy="319087"/>
        </p:xfrm>
        <a:graphic>
          <a:graphicData uri="http://schemas.openxmlformats.org/presentationml/2006/ole">
            <mc:AlternateContent xmlns:mc="http://schemas.openxmlformats.org/markup-compatibility/2006">
              <mc:Choice xmlns:v="urn:schemas-microsoft-com:vml" Requires="v">
                <p:oleObj name="Equation" r:id="rId14" imgW="355320" imgH="177480" progId="Equation.DSMT4">
                  <p:embed/>
                </p:oleObj>
              </mc:Choice>
              <mc:Fallback>
                <p:oleObj name="Equation" r:id="rId14" imgW="355320" imgH="177480" progId="Equation.DSMT4">
                  <p:embed/>
                  <p:pic>
                    <p:nvPicPr>
                      <p:cNvPr id="0" name="Picture 9"/>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828419" y="4154855"/>
                        <a:ext cx="639762" cy="319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3674" name="Object 10"/>
          <p:cNvGraphicFramePr>
            <a:graphicFrameLocks noChangeAspect="1"/>
          </p:cNvGraphicFramePr>
          <p:nvPr/>
        </p:nvGraphicFramePr>
        <p:xfrm>
          <a:off x="1432676" y="4541859"/>
          <a:ext cx="6627813" cy="457200"/>
        </p:xfrm>
        <a:graphic>
          <a:graphicData uri="http://schemas.openxmlformats.org/presentationml/2006/ole">
            <mc:AlternateContent xmlns:mc="http://schemas.openxmlformats.org/markup-compatibility/2006">
              <mc:Choice xmlns:v="urn:schemas-microsoft-com:vml" Requires="v">
                <p:oleObj name="Equation" r:id="rId16" imgW="3682800" imgH="253800" progId="Equation.DSMT4">
                  <p:embed/>
                </p:oleObj>
              </mc:Choice>
              <mc:Fallback>
                <p:oleObj name="Equation" r:id="rId16" imgW="3682800" imgH="253800" progId="Equation.DSMT4">
                  <p:embed/>
                  <p:pic>
                    <p:nvPicPr>
                      <p:cNvPr id="0" name="Picture 10"/>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432676" y="4541859"/>
                        <a:ext cx="6627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3675" name="Object 11"/>
          <p:cNvGraphicFramePr>
            <a:graphicFrameLocks noChangeAspect="1"/>
          </p:cNvGraphicFramePr>
          <p:nvPr/>
        </p:nvGraphicFramePr>
        <p:xfrm>
          <a:off x="2116289" y="5043514"/>
          <a:ext cx="641350" cy="320675"/>
        </p:xfrm>
        <a:graphic>
          <a:graphicData uri="http://schemas.openxmlformats.org/presentationml/2006/ole">
            <mc:AlternateContent xmlns:mc="http://schemas.openxmlformats.org/markup-compatibility/2006">
              <mc:Choice xmlns:v="urn:schemas-microsoft-com:vml" Requires="v">
                <p:oleObj name="Equation" r:id="rId18" imgW="355320" imgH="177480" progId="Equation.DSMT4">
                  <p:embed/>
                </p:oleObj>
              </mc:Choice>
              <mc:Fallback>
                <p:oleObj name="Equation" r:id="rId18" imgW="355320" imgH="177480" progId="Equation.DSMT4">
                  <p:embed/>
                  <p:pic>
                    <p:nvPicPr>
                      <p:cNvPr id="0" name="Picture 11"/>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116289" y="5043514"/>
                        <a:ext cx="64135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3676" name="Object 12"/>
          <p:cNvGraphicFramePr>
            <a:graphicFrameLocks noChangeAspect="1"/>
          </p:cNvGraphicFramePr>
          <p:nvPr/>
        </p:nvGraphicFramePr>
        <p:xfrm>
          <a:off x="1836350" y="5423812"/>
          <a:ext cx="230188" cy="252413"/>
        </p:xfrm>
        <a:graphic>
          <a:graphicData uri="http://schemas.openxmlformats.org/presentationml/2006/ole">
            <mc:AlternateContent xmlns:mc="http://schemas.openxmlformats.org/markup-compatibility/2006">
              <mc:Choice xmlns:v="urn:schemas-microsoft-com:vml" Requires="v">
                <p:oleObj name="Equation" r:id="rId20" imgW="126720" imgH="139680" progId="Equation.DSMT4">
                  <p:embed/>
                </p:oleObj>
              </mc:Choice>
              <mc:Fallback>
                <p:oleObj name="Equation" r:id="rId20" imgW="126720" imgH="139680" progId="Equation.DSMT4">
                  <p:embed/>
                  <p:pic>
                    <p:nvPicPr>
                      <p:cNvPr id="0" name="Picture 12"/>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836350" y="5423812"/>
                        <a:ext cx="230188" cy="252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3677" name="Object 13"/>
          <p:cNvGraphicFramePr>
            <a:graphicFrameLocks noChangeAspect="1"/>
          </p:cNvGraphicFramePr>
          <p:nvPr>
            <p:extLst>
              <p:ext uri="{D42A27DB-BD31-4B8C-83A1-F6EECF244321}">
                <p14:modId xmlns:p14="http://schemas.microsoft.com/office/powerpoint/2010/main" val="2897271284"/>
              </p:ext>
            </p:extLst>
          </p:nvPr>
        </p:nvGraphicFramePr>
        <p:xfrm>
          <a:off x="1174750" y="5457825"/>
          <a:ext cx="7142163" cy="823913"/>
        </p:xfrm>
        <a:graphic>
          <a:graphicData uri="http://schemas.openxmlformats.org/presentationml/2006/ole">
            <mc:AlternateContent xmlns:mc="http://schemas.openxmlformats.org/markup-compatibility/2006">
              <mc:Choice xmlns:v="urn:schemas-microsoft-com:vml" Requires="v">
                <p:oleObj name="Equation" r:id="rId22" imgW="3962160" imgH="457200" progId="Equation.DSMT4">
                  <p:embed/>
                </p:oleObj>
              </mc:Choice>
              <mc:Fallback>
                <p:oleObj name="Equation" r:id="rId22" imgW="3962160" imgH="457200" progId="Equation.DSMT4">
                  <p:embed/>
                  <p:pic>
                    <p:nvPicPr>
                      <p:cNvPr id="0" name="Picture 13"/>
                      <p:cNvPicPr>
                        <a:picLocks noChangeAspect="1" noChangeArrowheads="1"/>
                      </p:cNvPicPr>
                      <p:nvPr/>
                    </p:nvPicPr>
                    <p:blipFill>
                      <a:blip r:embed="rId23"/>
                      <a:srcRect/>
                      <a:stretch>
                        <a:fillRect/>
                      </a:stretch>
                    </p:blipFill>
                    <p:spPr bwMode="auto">
                      <a:xfrm>
                        <a:off x="1174750" y="5457825"/>
                        <a:ext cx="7142163"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Παρεμβολή του </a:t>
            </a:r>
            <a:r>
              <a:rPr lang="en-US" dirty="0"/>
              <a:t>Newton</a:t>
            </a:r>
            <a:endParaRPr lang="el-GR" dirty="0"/>
          </a:p>
        </p:txBody>
      </p:sp>
      <p:sp>
        <p:nvSpPr>
          <p:cNvPr id="3" name="2 - Θέση περιεχομένου"/>
          <p:cNvSpPr>
            <a:spLocks noGrp="1"/>
          </p:cNvSpPr>
          <p:nvPr>
            <p:ph idx="1"/>
          </p:nvPr>
        </p:nvSpPr>
        <p:spPr/>
        <p:txBody>
          <a:bodyPr>
            <a:normAutofit/>
          </a:bodyPr>
          <a:lstStyle/>
          <a:p>
            <a:r>
              <a:rPr lang="el-GR" sz="2200" dirty="0"/>
              <a:t>Για τον τελικό προσδιορισμό του ζητούμενου πολυωνύμου, απαιτείται ο προσδιορισμός των συντελεστών                                έτσι ώστε να διέρχεται από τα σημεία παρεμβολής</a:t>
            </a:r>
          </a:p>
          <a:p>
            <a:pPr>
              <a:spcBef>
                <a:spcPts val="4200"/>
              </a:spcBef>
            </a:pPr>
            <a:r>
              <a:rPr lang="el-GR" sz="2200" dirty="0"/>
              <a:t>Παρατηρούμε ότι: </a:t>
            </a:r>
          </a:p>
          <a:p>
            <a:pPr lvl="1"/>
            <a:r>
              <a:rPr lang="el-GR" sz="2000" dirty="0"/>
              <a:t>αν στο πολυώνυμο              της Σχέσης (3) θέσουμε              μηδενίζονται όλοι οι όροι εκτός του πρώτου     </a:t>
            </a:r>
          </a:p>
          <a:p>
            <a:pPr lvl="1">
              <a:spcBef>
                <a:spcPts val="1200"/>
              </a:spcBef>
            </a:pPr>
            <a:r>
              <a:rPr lang="el-GR" sz="2000" dirty="0"/>
              <a:t>αν θέσουμε              μηδενίζονται όλοι οι όροι εκτός του πρώτου        και του δεύτερου                      </a:t>
            </a:r>
            <a:r>
              <a:rPr lang="el-GR" sz="2000" dirty="0" err="1"/>
              <a:t>κ.ο.κ</a:t>
            </a:r>
            <a:r>
              <a:rPr lang="el-GR" sz="2000" dirty="0"/>
              <a:t>.</a:t>
            </a:r>
          </a:p>
          <a:p>
            <a:pPr>
              <a:spcBef>
                <a:spcPts val="1800"/>
              </a:spcBef>
            </a:pPr>
            <a:r>
              <a:rPr lang="el-GR" sz="2200" dirty="0"/>
              <a:t>Γνωρίζουμε όμως, λόγω των συνθηκών ταύτισης, τις τιμές που παίρνει το πολυώνυμο             στα σημεία </a:t>
            </a:r>
          </a:p>
        </p:txBody>
      </p:sp>
      <p:graphicFrame>
        <p:nvGraphicFramePr>
          <p:cNvPr id="114690" name="Object 2"/>
          <p:cNvGraphicFramePr>
            <a:graphicFrameLocks noChangeAspect="1"/>
          </p:cNvGraphicFramePr>
          <p:nvPr/>
        </p:nvGraphicFramePr>
        <p:xfrm>
          <a:off x="6178572" y="1763050"/>
          <a:ext cx="1417638" cy="457200"/>
        </p:xfrm>
        <a:graphic>
          <a:graphicData uri="http://schemas.openxmlformats.org/presentationml/2006/ole">
            <mc:AlternateContent xmlns:mc="http://schemas.openxmlformats.org/markup-compatibility/2006">
              <mc:Choice xmlns:v="urn:schemas-microsoft-com:vml" Requires="v">
                <p:oleObj name="Equation" r:id="rId2" imgW="787320" imgH="253800" progId="Equation.DSMT4">
                  <p:embed/>
                </p:oleObj>
              </mc:Choice>
              <mc:Fallback>
                <p:oleObj name="Equation" r:id="rId2" imgW="787320" imgH="2538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8572" y="1763050"/>
                        <a:ext cx="14176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4691" name="Object 3"/>
          <p:cNvGraphicFramePr>
            <a:graphicFrameLocks noChangeAspect="1"/>
          </p:cNvGraphicFramePr>
          <p:nvPr/>
        </p:nvGraphicFramePr>
        <p:xfrm>
          <a:off x="6744346" y="2091667"/>
          <a:ext cx="982663" cy="457200"/>
        </p:xfrm>
        <a:graphic>
          <a:graphicData uri="http://schemas.openxmlformats.org/presentationml/2006/ole">
            <mc:AlternateContent xmlns:mc="http://schemas.openxmlformats.org/markup-compatibility/2006">
              <mc:Choice xmlns:v="urn:schemas-microsoft-com:vml" Requires="v">
                <p:oleObj name="Equation" r:id="rId4" imgW="545760" imgH="253800" progId="Equation.DSMT4">
                  <p:embed/>
                </p:oleObj>
              </mc:Choice>
              <mc:Fallback>
                <p:oleObj name="Equation" r:id="rId4" imgW="545760" imgH="2538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44346" y="2091667"/>
                        <a:ext cx="9826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4692" name="Object 4"/>
          <p:cNvGraphicFramePr>
            <a:graphicFrameLocks noChangeAspect="1"/>
          </p:cNvGraphicFramePr>
          <p:nvPr/>
        </p:nvGraphicFramePr>
        <p:xfrm>
          <a:off x="3321341" y="3359771"/>
          <a:ext cx="644525" cy="415925"/>
        </p:xfrm>
        <a:graphic>
          <a:graphicData uri="http://schemas.openxmlformats.org/presentationml/2006/ole">
            <mc:AlternateContent xmlns:mc="http://schemas.openxmlformats.org/markup-compatibility/2006">
              <mc:Choice xmlns:v="urn:schemas-microsoft-com:vml" Requires="v">
                <p:oleObj name="Equation" r:id="rId6" imgW="393480" imgH="253800" progId="Equation.DSMT4">
                  <p:embed/>
                </p:oleObj>
              </mc:Choice>
              <mc:Fallback>
                <p:oleObj name="Equation" r:id="rId6" imgW="393480" imgH="25380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21341" y="3359771"/>
                        <a:ext cx="644525" cy="41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4693" name="Object 5"/>
          <p:cNvGraphicFramePr>
            <a:graphicFrameLocks noChangeAspect="1"/>
          </p:cNvGraphicFramePr>
          <p:nvPr/>
        </p:nvGraphicFramePr>
        <p:xfrm>
          <a:off x="6556411" y="3373750"/>
          <a:ext cx="644525" cy="374650"/>
        </p:xfrm>
        <a:graphic>
          <a:graphicData uri="http://schemas.openxmlformats.org/presentationml/2006/ole">
            <mc:AlternateContent xmlns:mc="http://schemas.openxmlformats.org/markup-compatibility/2006">
              <mc:Choice xmlns:v="urn:schemas-microsoft-com:vml" Requires="v">
                <p:oleObj name="Equation" r:id="rId8" imgW="393480" imgH="228600" progId="Equation.DSMT4">
                  <p:embed/>
                </p:oleObj>
              </mc:Choice>
              <mc:Fallback>
                <p:oleObj name="Equation" r:id="rId8" imgW="393480" imgH="228600" progId="Equation.DSMT4">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556411" y="3373750"/>
                        <a:ext cx="644525"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4694" name="Object 6"/>
          <p:cNvGraphicFramePr>
            <a:graphicFrameLocks noChangeAspect="1"/>
          </p:cNvGraphicFramePr>
          <p:nvPr/>
        </p:nvGraphicFramePr>
        <p:xfrm>
          <a:off x="5935663" y="3689350"/>
          <a:ext cx="352425" cy="374650"/>
        </p:xfrm>
        <a:graphic>
          <a:graphicData uri="http://schemas.openxmlformats.org/presentationml/2006/ole">
            <mc:AlternateContent xmlns:mc="http://schemas.openxmlformats.org/markup-compatibility/2006">
              <mc:Choice xmlns:v="urn:schemas-microsoft-com:vml" Requires="v">
                <p:oleObj name="Equation" r:id="rId10" imgW="215640" imgH="228600" progId="Equation.DSMT4">
                  <p:embed/>
                </p:oleObj>
              </mc:Choice>
              <mc:Fallback>
                <p:oleObj name="Equation" r:id="rId10" imgW="215640" imgH="228600" progId="Equation.DSMT4">
                  <p:embed/>
                  <p:pic>
                    <p:nvPicPr>
                      <p:cNvPr id="0"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935663" y="3689350"/>
                        <a:ext cx="352425"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4695" name="Object 7"/>
          <p:cNvGraphicFramePr>
            <a:graphicFrameLocks noChangeAspect="1"/>
          </p:cNvGraphicFramePr>
          <p:nvPr/>
        </p:nvGraphicFramePr>
        <p:xfrm>
          <a:off x="2585071" y="4150972"/>
          <a:ext cx="622300" cy="373063"/>
        </p:xfrm>
        <a:graphic>
          <a:graphicData uri="http://schemas.openxmlformats.org/presentationml/2006/ole">
            <mc:AlternateContent xmlns:mc="http://schemas.openxmlformats.org/markup-compatibility/2006">
              <mc:Choice xmlns:v="urn:schemas-microsoft-com:vml" Requires="v">
                <p:oleObj name="Equation" r:id="rId12" imgW="380880" imgH="228600" progId="Equation.DSMT4">
                  <p:embed/>
                </p:oleObj>
              </mc:Choice>
              <mc:Fallback>
                <p:oleObj name="Equation" r:id="rId12" imgW="380880" imgH="228600" progId="Equation.DSMT4">
                  <p:embed/>
                  <p:pic>
                    <p:nvPicPr>
                      <p:cNvPr id="0" name="Picture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585071" y="4150972"/>
                        <a:ext cx="622300" cy="37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4696" name="Object 8"/>
          <p:cNvGraphicFramePr>
            <a:graphicFrameLocks noChangeAspect="1"/>
          </p:cNvGraphicFramePr>
          <p:nvPr/>
        </p:nvGraphicFramePr>
        <p:xfrm>
          <a:off x="7916863" y="4144963"/>
          <a:ext cx="269875" cy="374650"/>
        </p:xfrm>
        <a:graphic>
          <a:graphicData uri="http://schemas.openxmlformats.org/presentationml/2006/ole">
            <mc:AlternateContent xmlns:mc="http://schemas.openxmlformats.org/markup-compatibility/2006">
              <mc:Choice xmlns:v="urn:schemas-microsoft-com:vml" Requires="v">
                <p:oleObj name="Equation" r:id="rId14" imgW="164880" imgH="228600" progId="Equation.DSMT4">
                  <p:embed/>
                </p:oleObj>
              </mc:Choice>
              <mc:Fallback>
                <p:oleObj name="Equation" r:id="rId14" imgW="164880" imgH="228600" progId="Equation.DSMT4">
                  <p:embed/>
                  <p:pic>
                    <p:nvPicPr>
                      <p:cNvPr id="0" name="Picture 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916863" y="4144963"/>
                        <a:ext cx="269875"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4699" name="Object 11"/>
          <p:cNvGraphicFramePr>
            <a:graphicFrameLocks noChangeAspect="1"/>
          </p:cNvGraphicFramePr>
          <p:nvPr/>
        </p:nvGraphicFramePr>
        <p:xfrm>
          <a:off x="3147993" y="4421847"/>
          <a:ext cx="1065213" cy="417512"/>
        </p:xfrm>
        <a:graphic>
          <a:graphicData uri="http://schemas.openxmlformats.org/presentationml/2006/ole">
            <mc:AlternateContent xmlns:mc="http://schemas.openxmlformats.org/markup-compatibility/2006">
              <mc:Choice xmlns:v="urn:schemas-microsoft-com:vml" Requires="v">
                <p:oleObj name="Equation" r:id="rId16" imgW="647640" imgH="253800" progId="Equation.DSMT4">
                  <p:embed/>
                </p:oleObj>
              </mc:Choice>
              <mc:Fallback>
                <p:oleObj name="Equation" r:id="rId16" imgW="647640" imgH="253800" progId="Equation.DSMT4">
                  <p:embed/>
                  <p:pic>
                    <p:nvPicPr>
                      <p:cNvPr id="0" name="Picture 1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147993" y="4421847"/>
                        <a:ext cx="1065213" cy="417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4700" name="Object 12"/>
          <p:cNvGraphicFramePr>
            <a:graphicFrameLocks noChangeAspect="1"/>
          </p:cNvGraphicFramePr>
          <p:nvPr/>
        </p:nvGraphicFramePr>
        <p:xfrm>
          <a:off x="3497257" y="5302258"/>
          <a:ext cx="709613" cy="458788"/>
        </p:xfrm>
        <a:graphic>
          <a:graphicData uri="http://schemas.openxmlformats.org/presentationml/2006/ole">
            <mc:AlternateContent xmlns:mc="http://schemas.openxmlformats.org/markup-compatibility/2006">
              <mc:Choice xmlns:v="urn:schemas-microsoft-com:vml" Requires="v">
                <p:oleObj name="Equation" r:id="rId18" imgW="393480" imgH="253800" progId="Equation.DSMT4">
                  <p:embed/>
                </p:oleObj>
              </mc:Choice>
              <mc:Fallback>
                <p:oleObj name="Equation" r:id="rId18" imgW="393480" imgH="253800" progId="Equation.DSMT4">
                  <p:embed/>
                  <p:pic>
                    <p:nvPicPr>
                      <p:cNvPr id="0" name="Picture 12"/>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497257" y="5302258"/>
                        <a:ext cx="709613" cy="45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4701" name="Object 13"/>
          <p:cNvGraphicFramePr>
            <a:graphicFrameLocks noChangeAspect="1"/>
          </p:cNvGraphicFramePr>
          <p:nvPr/>
        </p:nvGraphicFramePr>
        <p:xfrm>
          <a:off x="5630877" y="5295594"/>
          <a:ext cx="1487488" cy="457200"/>
        </p:xfrm>
        <a:graphic>
          <a:graphicData uri="http://schemas.openxmlformats.org/presentationml/2006/ole">
            <mc:AlternateContent xmlns:mc="http://schemas.openxmlformats.org/markup-compatibility/2006">
              <mc:Choice xmlns:v="urn:schemas-microsoft-com:vml" Requires="v">
                <p:oleObj name="Equation" r:id="rId20" imgW="825480" imgH="253800" progId="Equation.DSMT4">
                  <p:embed/>
                </p:oleObj>
              </mc:Choice>
              <mc:Fallback>
                <p:oleObj name="Equation" r:id="rId20" imgW="825480" imgH="253800" progId="Equation.DSMT4">
                  <p:embed/>
                  <p:pic>
                    <p:nvPicPr>
                      <p:cNvPr id="0" name="Picture 13"/>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5630877" y="5295594"/>
                        <a:ext cx="14874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4703" name="Object 15"/>
          <p:cNvGraphicFramePr>
            <a:graphicFrameLocks noChangeAspect="1"/>
          </p:cNvGraphicFramePr>
          <p:nvPr/>
        </p:nvGraphicFramePr>
        <p:xfrm>
          <a:off x="884187" y="2406636"/>
          <a:ext cx="1119188" cy="457200"/>
        </p:xfrm>
        <a:graphic>
          <a:graphicData uri="http://schemas.openxmlformats.org/presentationml/2006/ole">
            <mc:AlternateContent xmlns:mc="http://schemas.openxmlformats.org/markup-compatibility/2006">
              <mc:Choice xmlns:v="urn:schemas-microsoft-com:vml" Requires="v">
                <p:oleObj name="Equation" r:id="rId22" imgW="622080" imgH="253800" progId="Equation.DSMT4">
                  <p:embed/>
                </p:oleObj>
              </mc:Choice>
              <mc:Fallback>
                <p:oleObj name="Equation" r:id="rId22" imgW="622080" imgH="253800" progId="Equation.DSMT4">
                  <p:embed/>
                  <p:pic>
                    <p:nvPicPr>
                      <p:cNvPr id="0" name="Picture 15"/>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884187" y="2406636"/>
                        <a:ext cx="11191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Παρεμβολή του </a:t>
            </a:r>
            <a:r>
              <a:rPr lang="en-US" dirty="0"/>
              <a:t>Newton</a:t>
            </a:r>
            <a:endParaRPr lang="el-GR" dirty="0"/>
          </a:p>
        </p:txBody>
      </p:sp>
      <p:sp>
        <p:nvSpPr>
          <p:cNvPr id="3" name="2 - Θέση περιεχομένου"/>
          <p:cNvSpPr>
            <a:spLocks noGrp="1"/>
          </p:cNvSpPr>
          <p:nvPr>
            <p:ph idx="1"/>
          </p:nvPr>
        </p:nvSpPr>
        <p:spPr>
          <a:xfrm>
            <a:off x="457200" y="1420784"/>
            <a:ext cx="8229600" cy="4748400"/>
          </a:xfrm>
        </p:spPr>
        <p:txBody>
          <a:bodyPr>
            <a:normAutofit/>
          </a:bodyPr>
          <a:lstStyle/>
          <a:p>
            <a:r>
              <a:rPr lang="el-GR" sz="2200" dirty="0"/>
              <a:t>Με βάση αυτά, θέτοντας στο πολυώνυμο             της Σχέσης (3) 	                     σχηματίζεται το παρακάτω σύστημα          γραμμικών εξισώσεων ως προς τους συντελεστές</a:t>
            </a:r>
          </a:p>
          <a:p>
            <a:endParaRPr lang="el-GR" sz="2200" dirty="0"/>
          </a:p>
        </p:txBody>
      </p:sp>
      <p:graphicFrame>
        <p:nvGraphicFramePr>
          <p:cNvPr id="115714" name="Object 2"/>
          <p:cNvGraphicFramePr>
            <a:graphicFrameLocks noChangeAspect="1"/>
          </p:cNvGraphicFramePr>
          <p:nvPr/>
        </p:nvGraphicFramePr>
        <p:xfrm>
          <a:off x="5653742" y="1425216"/>
          <a:ext cx="709613" cy="458788"/>
        </p:xfrm>
        <a:graphic>
          <a:graphicData uri="http://schemas.openxmlformats.org/presentationml/2006/ole">
            <mc:AlternateContent xmlns:mc="http://schemas.openxmlformats.org/markup-compatibility/2006">
              <mc:Choice xmlns:v="urn:schemas-microsoft-com:vml" Requires="v">
                <p:oleObj name="Equation" r:id="rId2" imgW="393480" imgH="253800" progId="Equation.DSMT4">
                  <p:embed/>
                </p:oleObj>
              </mc:Choice>
              <mc:Fallback>
                <p:oleObj name="Equation" r:id="rId2" imgW="393480" imgH="2538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3742" y="1425216"/>
                        <a:ext cx="709613" cy="45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5715" name="Object 3"/>
          <p:cNvGraphicFramePr>
            <a:graphicFrameLocks noChangeAspect="1"/>
          </p:cNvGraphicFramePr>
          <p:nvPr/>
        </p:nvGraphicFramePr>
        <p:xfrm>
          <a:off x="884187" y="1753223"/>
          <a:ext cx="1828800" cy="457200"/>
        </p:xfrm>
        <a:graphic>
          <a:graphicData uri="http://schemas.openxmlformats.org/presentationml/2006/ole">
            <mc:AlternateContent xmlns:mc="http://schemas.openxmlformats.org/markup-compatibility/2006">
              <mc:Choice xmlns:v="urn:schemas-microsoft-com:vml" Requires="v">
                <p:oleObj name="Equation" r:id="rId4" imgW="1015920" imgH="253800" progId="Equation.DSMT4">
                  <p:embed/>
                </p:oleObj>
              </mc:Choice>
              <mc:Fallback>
                <p:oleObj name="Equation" r:id="rId4" imgW="1015920" imgH="2538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4187" y="1753223"/>
                        <a:ext cx="1828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5716" name="Object 4"/>
          <p:cNvGraphicFramePr>
            <a:graphicFrameLocks noChangeAspect="1"/>
          </p:cNvGraphicFramePr>
          <p:nvPr/>
        </p:nvGraphicFramePr>
        <p:xfrm>
          <a:off x="1088231" y="2844792"/>
          <a:ext cx="6967538" cy="2559050"/>
        </p:xfrm>
        <a:graphic>
          <a:graphicData uri="http://schemas.openxmlformats.org/presentationml/2006/ole">
            <mc:AlternateContent xmlns:mc="http://schemas.openxmlformats.org/markup-compatibility/2006">
              <mc:Choice xmlns:v="urn:schemas-microsoft-com:vml" Requires="v">
                <p:oleObj name="Equation" r:id="rId6" imgW="3873240" imgH="1422360" progId="Equation.DSMT4">
                  <p:embed/>
                </p:oleObj>
              </mc:Choice>
              <mc:Fallback>
                <p:oleObj name="Equation" r:id="rId6" imgW="3873240" imgH="142236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88231" y="2844792"/>
                        <a:ext cx="6967538" cy="2559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5717" name="Object 5"/>
          <p:cNvGraphicFramePr>
            <a:graphicFrameLocks noChangeAspect="1"/>
          </p:cNvGraphicFramePr>
          <p:nvPr/>
        </p:nvGraphicFramePr>
        <p:xfrm>
          <a:off x="7007269" y="1753833"/>
          <a:ext cx="777875" cy="457200"/>
        </p:xfrm>
        <a:graphic>
          <a:graphicData uri="http://schemas.openxmlformats.org/presentationml/2006/ole">
            <mc:AlternateContent xmlns:mc="http://schemas.openxmlformats.org/markup-compatibility/2006">
              <mc:Choice xmlns:v="urn:schemas-microsoft-com:vml" Requires="v">
                <p:oleObj name="Equation" r:id="rId8" imgW="431640" imgH="253800" progId="Equation.DSMT4">
                  <p:embed/>
                </p:oleObj>
              </mc:Choice>
              <mc:Fallback>
                <p:oleObj name="Equation" r:id="rId8" imgW="431640" imgH="253800" progId="Equation.DSMT4">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007269" y="1753833"/>
                        <a:ext cx="777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5718" name="Object 6"/>
          <p:cNvGraphicFramePr>
            <a:graphicFrameLocks noChangeAspect="1"/>
          </p:cNvGraphicFramePr>
          <p:nvPr/>
        </p:nvGraphicFramePr>
        <p:xfrm>
          <a:off x="6557350" y="2100884"/>
          <a:ext cx="1487488" cy="457200"/>
        </p:xfrm>
        <a:graphic>
          <a:graphicData uri="http://schemas.openxmlformats.org/presentationml/2006/ole">
            <mc:AlternateContent xmlns:mc="http://schemas.openxmlformats.org/markup-compatibility/2006">
              <mc:Choice xmlns:v="urn:schemas-microsoft-com:vml" Requires="v">
                <p:oleObj name="Equation" r:id="rId10" imgW="825480" imgH="253800" progId="Equation.DSMT4">
                  <p:embed/>
                </p:oleObj>
              </mc:Choice>
              <mc:Fallback>
                <p:oleObj name="Equation" r:id="rId10" imgW="825480" imgH="253800" progId="Equation.DSMT4">
                  <p:embed/>
                  <p:pic>
                    <p:nvPicPr>
                      <p:cNvPr id="0"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557350" y="2100884"/>
                        <a:ext cx="14874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Παρεμβολή του </a:t>
            </a:r>
            <a:r>
              <a:rPr lang="en-US" dirty="0"/>
              <a:t>Newton</a:t>
            </a:r>
            <a:endParaRPr lang="el-GR" dirty="0"/>
          </a:p>
        </p:txBody>
      </p:sp>
      <p:sp>
        <p:nvSpPr>
          <p:cNvPr id="3" name="2 - Θέση περιεχομένου"/>
          <p:cNvSpPr>
            <a:spLocks noGrp="1"/>
          </p:cNvSpPr>
          <p:nvPr>
            <p:ph idx="1"/>
          </p:nvPr>
        </p:nvSpPr>
        <p:spPr>
          <a:xfrm>
            <a:off x="457200" y="1420784"/>
            <a:ext cx="8229600" cy="4748400"/>
          </a:xfrm>
        </p:spPr>
        <p:txBody>
          <a:bodyPr>
            <a:normAutofit/>
          </a:bodyPr>
          <a:lstStyle/>
          <a:p>
            <a:r>
              <a:rPr lang="el-GR" sz="2200" dirty="0"/>
              <a:t>Το μητρώο συντελεστών του συστήματος είναι κάτω τριγωνικό και με ορίζουσα διάφορη του μηδενός, αφού τα σημεία παρεμβολής είναι ξένα μεταξύ τους.</a:t>
            </a:r>
          </a:p>
          <a:p>
            <a:pPr>
              <a:spcBef>
                <a:spcPts val="1800"/>
              </a:spcBef>
            </a:pPr>
            <a:r>
              <a:rPr lang="el-GR" sz="2200" dirty="0"/>
              <a:t>Επομένως, υπάρχει πάντα η λύση του παραπάνω συστήματος και βρίσκεται εύκολα με αντικατάσταση.</a:t>
            </a:r>
          </a:p>
          <a:p>
            <a:pPr>
              <a:spcBef>
                <a:spcPts val="1800"/>
              </a:spcBef>
            </a:pPr>
            <a:r>
              <a:rPr lang="el-GR" sz="2200" dirty="0"/>
              <a:t>Αποδεικνύεται επαγωγικά ότι ο ζητούμενος συντελεστής              	         δίνεται από τη διαιρεμένη διαφορά              τάξης των σημείων για </a:t>
            </a:r>
          </a:p>
          <a:p>
            <a:pPr>
              <a:spcBef>
                <a:spcPts val="1800"/>
              </a:spcBef>
            </a:pPr>
            <a:r>
              <a:rPr lang="el-GR" sz="2200" dirty="0"/>
              <a:t>Δηλαδή, για τους ζητούμενους συντελεστές ισχύει ότι:</a:t>
            </a:r>
          </a:p>
        </p:txBody>
      </p:sp>
      <p:graphicFrame>
        <p:nvGraphicFramePr>
          <p:cNvPr id="116738" name="Object 2"/>
          <p:cNvGraphicFramePr>
            <a:graphicFrameLocks noChangeAspect="1"/>
          </p:cNvGraphicFramePr>
          <p:nvPr/>
        </p:nvGraphicFramePr>
        <p:xfrm>
          <a:off x="7418437" y="3565835"/>
          <a:ext cx="731837" cy="412750"/>
        </p:xfrm>
        <a:graphic>
          <a:graphicData uri="http://schemas.openxmlformats.org/presentationml/2006/ole">
            <mc:AlternateContent xmlns:mc="http://schemas.openxmlformats.org/markup-compatibility/2006">
              <mc:Choice xmlns:v="urn:schemas-microsoft-com:vml" Requires="v">
                <p:oleObj name="Equation" r:id="rId2" imgW="406080" imgH="228600" progId="Equation.DSMT4">
                  <p:embed/>
                </p:oleObj>
              </mc:Choice>
              <mc:Fallback>
                <p:oleObj name="Equation" r:id="rId2" imgW="406080" imgH="2286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18437" y="3565835"/>
                        <a:ext cx="73183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6739" name="Object 3"/>
          <p:cNvGraphicFramePr>
            <a:graphicFrameLocks noChangeAspect="1"/>
          </p:cNvGraphicFramePr>
          <p:nvPr/>
        </p:nvGraphicFramePr>
        <p:xfrm>
          <a:off x="6185880" y="3963999"/>
          <a:ext cx="773113" cy="341313"/>
        </p:xfrm>
        <a:graphic>
          <a:graphicData uri="http://schemas.openxmlformats.org/presentationml/2006/ole">
            <mc:AlternateContent xmlns:mc="http://schemas.openxmlformats.org/markup-compatibility/2006">
              <mc:Choice xmlns:v="urn:schemas-microsoft-com:vml" Requires="v">
                <p:oleObj name="Equation" r:id="rId4" imgW="431640" imgH="190440" progId="Equation.DSMT4">
                  <p:embed/>
                </p:oleObj>
              </mc:Choice>
              <mc:Fallback>
                <p:oleObj name="Equation" r:id="rId4" imgW="431640" imgH="19044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85880" y="3963999"/>
                        <a:ext cx="773113" cy="34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6740" name="Object 4"/>
          <p:cNvGraphicFramePr>
            <a:graphicFrameLocks noChangeAspect="1"/>
          </p:cNvGraphicFramePr>
          <p:nvPr/>
        </p:nvGraphicFramePr>
        <p:xfrm>
          <a:off x="907052" y="3880804"/>
          <a:ext cx="1074738" cy="457200"/>
        </p:xfrm>
        <a:graphic>
          <a:graphicData uri="http://schemas.openxmlformats.org/presentationml/2006/ole">
            <mc:AlternateContent xmlns:mc="http://schemas.openxmlformats.org/markup-compatibility/2006">
              <mc:Choice xmlns:v="urn:schemas-microsoft-com:vml" Requires="v">
                <p:oleObj name="Equation" r:id="rId6" imgW="596880" imgH="253800" progId="Equation.DSMT4">
                  <p:embed/>
                </p:oleObj>
              </mc:Choice>
              <mc:Fallback>
                <p:oleObj name="Equation" r:id="rId6" imgW="596880" imgH="25380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07052" y="3880804"/>
                        <a:ext cx="10747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6742" name="Object 6"/>
          <p:cNvGraphicFramePr>
            <a:graphicFrameLocks noChangeAspect="1"/>
          </p:cNvGraphicFramePr>
          <p:nvPr/>
        </p:nvGraphicFramePr>
        <p:xfrm>
          <a:off x="2381246" y="4232286"/>
          <a:ext cx="1898650" cy="457200"/>
        </p:xfrm>
        <a:graphic>
          <a:graphicData uri="http://schemas.openxmlformats.org/presentationml/2006/ole">
            <mc:AlternateContent xmlns:mc="http://schemas.openxmlformats.org/markup-compatibility/2006">
              <mc:Choice xmlns:v="urn:schemas-microsoft-com:vml" Requires="v">
                <p:oleObj name="Equation" r:id="rId8" imgW="1054080" imgH="253800" progId="Equation.DSMT4">
                  <p:embed/>
                </p:oleObj>
              </mc:Choice>
              <mc:Fallback>
                <p:oleObj name="Equation" r:id="rId8" imgW="1054080" imgH="253800" progId="Equation.DSMT4">
                  <p:embed/>
                  <p:pic>
                    <p:nvPicPr>
                      <p:cNvPr id="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81246" y="4232286"/>
                        <a:ext cx="18986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6743" name="Object 7"/>
          <p:cNvGraphicFramePr>
            <a:graphicFrameLocks noChangeAspect="1"/>
          </p:cNvGraphicFramePr>
          <p:nvPr>
            <p:extLst>
              <p:ext uri="{D42A27DB-BD31-4B8C-83A1-F6EECF244321}">
                <p14:modId xmlns:p14="http://schemas.microsoft.com/office/powerpoint/2010/main" val="2656530540"/>
              </p:ext>
            </p:extLst>
          </p:nvPr>
        </p:nvGraphicFramePr>
        <p:xfrm>
          <a:off x="2228850" y="5368925"/>
          <a:ext cx="4686300" cy="457200"/>
        </p:xfrm>
        <a:graphic>
          <a:graphicData uri="http://schemas.openxmlformats.org/presentationml/2006/ole">
            <mc:AlternateContent xmlns:mc="http://schemas.openxmlformats.org/markup-compatibility/2006">
              <mc:Choice xmlns:v="urn:schemas-microsoft-com:vml" Requires="v">
                <p:oleObj name="Equation" r:id="rId10" imgW="2603160" imgH="253800" progId="Equation.DSMT4">
                  <p:embed/>
                </p:oleObj>
              </mc:Choice>
              <mc:Fallback>
                <p:oleObj name="Equation" r:id="rId10" imgW="2603160" imgH="253800" progId="Equation.DSMT4">
                  <p:embed/>
                  <p:pic>
                    <p:nvPicPr>
                      <p:cNvPr id="0" name="Picture 7"/>
                      <p:cNvPicPr>
                        <a:picLocks noChangeAspect="1" noChangeArrowheads="1"/>
                      </p:cNvPicPr>
                      <p:nvPr/>
                    </p:nvPicPr>
                    <p:blipFill>
                      <a:blip r:embed="rId11"/>
                      <a:srcRect/>
                      <a:stretch>
                        <a:fillRect/>
                      </a:stretch>
                    </p:blipFill>
                    <p:spPr bwMode="auto">
                      <a:xfrm>
                        <a:off x="2228850" y="5368925"/>
                        <a:ext cx="46863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Παρεμβολή του </a:t>
            </a:r>
            <a:r>
              <a:rPr lang="en-US" dirty="0"/>
              <a:t>Newton</a:t>
            </a:r>
            <a:endParaRPr lang="el-GR" dirty="0"/>
          </a:p>
        </p:txBody>
      </p:sp>
      <p:sp>
        <p:nvSpPr>
          <p:cNvPr id="3" name="2 - Θέση περιεχομένου"/>
          <p:cNvSpPr>
            <a:spLocks noGrp="1"/>
          </p:cNvSpPr>
          <p:nvPr>
            <p:ph idx="1"/>
          </p:nvPr>
        </p:nvSpPr>
        <p:spPr>
          <a:xfrm>
            <a:off x="457200" y="1420783"/>
            <a:ext cx="8229600" cy="5002283"/>
          </a:xfrm>
        </p:spPr>
        <p:txBody>
          <a:bodyPr>
            <a:normAutofit/>
          </a:bodyPr>
          <a:lstStyle/>
          <a:p>
            <a:r>
              <a:rPr lang="el-GR" sz="2200" dirty="0"/>
              <a:t>Αντικαθιστώντας τους παραπάνω συντελεστές στο πολυώνυμο (3) προκύπτει το ζητούμενο πολυώνυμο παρεμβολής το πολύ    βαθμού.</a:t>
            </a:r>
          </a:p>
          <a:p>
            <a:endParaRPr lang="el-GR" sz="2200" dirty="0"/>
          </a:p>
          <a:p>
            <a:endParaRPr lang="el-GR" sz="2200" dirty="0"/>
          </a:p>
          <a:p>
            <a:pPr>
              <a:spcBef>
                <a:spcPts val="1800"/>
              </a:spcBef>
            </a:pPr>
            <a:r>
              <a:rPr lang="el-GR" sz="2200" dirty="0"/>
              <a:t>Το παραπάνω πολυώνυμο παρεμβολής δόθηκε από τον </a:t>
            </a:r>
            <a:r>
              <a:rPr lang="en-US" sz="2200" dirty="0"/>
              <a:t>Newton </a:t>
            </a:r>
            <a:r>
              <a:rPr lang="el-GR" sz="2200" dirty="0"/>
              <a:t>και ονομάζεται </a:t>
            </a:r>
            <a:r>
              <a:rPr lang="el-GR" sz="2200" b="1" dirty="0"/>
              <a:t>τύπος παρεμβολής των διαιρεμένων διαφορών του </a:t>
            </a:r>
            <a:r>
              <a:rPr lang="en-US" sz="2200" b="1" dirty="0"/>
              <a:t>Newton</a:t>
            </a:r>
            <a:r>
              <a:rPr lang="en-US" sz="2200" dirty="0"/>
              <a:t>.</a:t>
            </a:r>
          </a:p>
          <a:p>
            <a:pPr>
              <a:spcBef>
                <a:spcPts val="1200"/>
              </a:spcBef>
            </a:pPr>
            <a:r>
              <a:rPr lang="el-GR" sz="2200" dirty="0"/>
              <a:t>Ο τύπος (4) μπορεί να γραφεί με την ισοδύναμη έκφραση:</a:t>
            </a:r>
          </a:p>
          <a:p>
            <a:pPr>
              <a:spcBef>
                <a:spcPts val="6000"/>
              </a:spcBef>
              <a:buNone/>
            </a:pPr>
            <a:r>
              <a:rPr lang="el-GR" sz="2200" dirty="0"/>
              <a:t>	όπου</a:t>
            </a:r>
          </a:p>
        </p:txBody>
      </p:sp>
      <p:graphicFrame>
        <p:nvGraphicFramePr>
          <p:cNvPr id="117762" name="Object 2"/>
          <p:cNvGraphicFramePr>
            <a:graphicFrameLocks noChangeAspect="1"/>
          </p:cNvGraphicFramePr>
          <p:nvPr>
            <p:extLst>
              <p:ext uri="{D42A27DB-BD31-4B8C-83A1-F6EECF244321}">
                <p14:modId xmlns:p14="http://schemas.microsoft.com/office/powerpoint/2010/main" val="3094730230"/>
              </p:ext>
            </p:extLst>
          </p:nvPr>
        </p:nvGraphicFramePr>
        <p:xfrm>
          <a:off x="7524328" y="1882031"/>
          <a:ext cx="228600" cy="250825"/>
        </p:xfrm>
        <a:graphic>
          <a:graphicData uri="http://schemas.openxmlformats.org/presentationml/2006/ole">
            <mc:AlternateContent xmlns:mc="http://schemas.openxmlformats.org/markup-compatibility/2006">
              <mc:Choice xmlns:v="urn:schemas-microsoft-com:vml" Requires="v">
                <p:oleObj name="Equation" r:id="rId2" imgW="126720" imgH="139680" progId="Equation.DSMT4">
                  <p:embed/>
                </p:oleObj>
              </mc:Choice>
              <mc:Fallback>
                <p:oleObj name="Equation" r:id="rId2" imgW="126720" imgH="13968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4328" y="1882031"/>
                        <a:ext cx="228600" cy="25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7763" name="Object 3"/>
          <p:cNvGraphicFramePr>
            <a:graphicFrameLocks noChangeAspect="1"/>
          </p:cNvGraphicFramePr>
          <p:nvPr>
            <p:extLst>
              <p:ext uri="{D42A27DB-BD31-4B8C-83A1-F6EECF244321}">
                <p14:modId xmlns:p14="http://schemas.microsoft.com/office/powerpoint/2010/main" val="3959073629"/>
              </p:ext>
            </p:extLst>
          </p:nvPr>
        </p:nvGraphicFramePr>
        <p:xfrm>
          <a:off x="765175" y="2516188"/>
          <a:ext cx="7612063" cy="914400"/>
        </p:xfrm>
        <a:graphic>
          <a:graphicData uri="http://schemas.openxmlformats.org/presentationml/2006/ole">
            <mc:AlternateContent xmlns:mc="http://schemas.openxmlformats.org/markup-compatibility/2006">
              <mc:Choice xmlns:v="urn:schemas-microsoft-com:vml" Requires="v">
                <p:oleObj name="Equation" r:id="rId4" imgW="4228920" imgH="507960" progId="Equation.DSMT4">
                  <p:embed/>
                </p:oleObj>
              </mc:Choice>
              <mc:Fallback>
                <p:oleObj name="Equation" r:id="rId4" imgW="4228920" imgH="507960" progId="Equation.DSMT4">
                  <p:embed/>
                  <p:pic>
                    <p:nvPicPr>
                      <p:cNvPr id="0" name="Picture 3"/>
                      <p:cNvPicPr>
                        <a:picLocks noChangeAspect="1" noChangeArrowheads="1"/>
                      </p:cNvPicPr>
                      <p:nvPr/>
                    </p:nvPicPr>
                    <p:blipFill>
                      <a:blip r:embed="rId5"/>
                      <a:srcRect/>
                      <a:stretch>
                        <a:fillRect/>
                      </a:stretch>
                    </p:blipFill>
                    <p:spPr bwMode="auto">
                      <a:xfrm>
                        <a:off x="765175" y="2516188"/>
                        <a:ext cx="7612063"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7764" name="Object 4"/>
          <p:cNvGraphicFramePr>
            <a:graphicFrameLocks noChangeAspect="1"/>
          </p:cNvGraphicFramePr>
          <p:nvPr/>
        </p:nvGraphicFramePr>
        <p:xfrm>
          <a:off x="897731" y="5026355"/>
          <a:ext cx="7348538" cy="823913"/>
        </p:xfrm>
        <a:graphic>
          <a:graphicData uri="http://schemas.openxmlformats.org/presentationml/2006/ole">
            <mc:AlternateContent xmlns:mc="http://schemas.openxmlformats.org/markup-compatibility/2006">
              <mc:Choice xmlns:v="urn:schemas-microsoft-com:vml" Requires="v">
                <p:oleObj name="Equation" r:id="rId6" imgW="4076640" imgH="457200" progId="Equation.DSMT4">
                  <p:embed/>
                </p:oleObj>
              </mc:Choice>
              <mc:Fallback>
                <p:oleObj name="Equation" r:id="rId6" imgW="4076640" imgH="45720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97731" y="5026355"/>
                        <a:ext cx="7348538"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7765" name="Object 5"/>
          <p:cNvGraphicFramePr>
            <a:graphicFrameLocks noChangeAspect="1"/>
          </p:cNvGraphicFramePr>
          <p:nvPr/>
        </p:nvGraphicFramePr>
        <p:xfrm>
          <a:off x="1538264" y="5729319"/>
          <a:ext cx="1281112" cy="457200"/>
        </p:xfrm>
        <a:graphic>
          <a:graphicData uri="http://schemas.openxmlformats.org/presentationml/2006/ole">
            <mc:AlternateContent xmlns:mc="http://schemas.openxmlformats.org/markup-compatibility/2006">
              <mc:Choice xmlns:v="urn:schemas-microsoft-com:vml" Requires="v">
                <p:oleObj name="Equation" r:id="rId8" imgW="711000" imgH="253800" progId="Equation.DSMT4">
                  <p:embed/>
                </p:oleObj>
              </mc:Choice>
              <mc:Fallback>
                <p:oleObj name="Equation" r:id="rId8" imgW="711000" imgH="253800" progId="Equation.DSMT4">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38264" y="5729319"/>
                        <a:ext cx="12811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Παρεμβολή του </a:t>
            </a:r>
            <a:r>
              <a:rPr lang="en-US" dirty="0"/>
              <a:t>Newton</a:t>
            </a:r>
            <a:endParaRPr lang="el-GR" dirty="0"/>
          </a:p>
        </p:txBody>
      </p:sp>
      <p:sp>
        <p:nvSpPr>
          <p:cNvPr id="3" name="2 - Θέση περιεχομένου"/>
          <p:cNvSpPr>
            <a:spLocks noGrp="1"/>
          </p:cNvSpPr>
          <p:nvPr>
            <p:ph idx="1"/>
          </p:nvPr>
        </p:nvSpPr>
        <p:spPr>
          <a:xfrm>
            <a:off x="457200" y="1420784"/>
            <a:ext cx="8229600" cy="4748400"/>
          </a:xfrm>
        </p:spPr>
        <p:txBody>
          <a:bodyPr>
            <a:normAutofit/>
          </a:bodyPr>
          <a:lstStyle/>
          <a:p>
            <a:r>
              <a:rPr lang="el-GR" sz="2200" b="1" dirty="0"/>
              <a:t>Ιδιότητα του τύπου παρεμβολής του </a:t>
            </a:r>
            <a:r>
              <a:rPr lang="en-US" sz="2200" b="1" dirty="0"/>
              <a:t>Newton: </a:t>
            </a:r>
            <a:r>
              <a:rPr lang="el-GR" sz="2200" dirty="0"/>
              <a:t>Στην περίπτωση που προστεθεί ένα νέο σημείο παρεμβολής, τότε δεν χρειάζεται να προσδιοριστούν πάλι οι συντελεστές </a:t>
            </a:r>
          </a:p>
          <a:p>
            <a:pPr>
              <a:spcBef>
                <a:spcPts val="1800"/>
              </a:spcBef>
            </a:pPr>
            <a:r>
              <a:rPr lang="el-GR" sz="2200" dirty="0"/>
              <a:t>Έτσι, αν          είναι το νέο σημείο παρεμβολής με συναρτησιακή τιμή           τότε ο συντελεστής          προσδιορίζεται ως εξής:</a:t>
            </a:r>
          </a:p>
          <a:p>
            <a:endParaRPr lang="el-GR" sz="2200" dirty="0"/>
          </a:p>
          <a:p>
            <a:endParaRPr lang="el-GR" sz="2200" dirty="0"/>
          </a:p>
          <a:p>
            <a:pPr>
              <a:spcBef>
                <a:spcPts val="1800"/>
              </a:spcBef>
            </a:pPr>
            <a:r>
              <a:rPr lang="el-GR" sz="2200" dirty="0"/>
              <a:t>Για τον τύπο παρεμβολής του </a:t>
            </a:r>
            <a:r>
              <a:rPr lang="en-US" sz="2200" dirty="0"/>
              <a:t>Newton </a:t>
            </a:r>
            <a:r>
              <a:rPr lang="el-GR" sz="2200" dirty="0"/>
              <a:t>ισχύει ο ίδιος τύπος σφάλματος με τον τύπο παρεμβολής του </a:t>
            </a:r>
            <a:r>
              <a:rPr lang="en-US" sz="2200" dirty="0"/>
              <a:t>Lagrange. </a:t>
            </a:r>
            <a:r>
              <a:rPr lang="el-GR" sz="2200" dirty="0"/>
              <a:t>Δηλαδή ισχύει το θεώρημα:</a:t>
            </a:r>
            <a:r>
              <a:rPr lang="en-US" sz="2200" dirty="0"/>
              <a:t> </a:t>
            </a:r>
            <a:endParaRPr lang="el-GR" sz="2200" dirty="0"/>
          </a:p>
        </p:txBody>
      </p:sp>
      <p:graphicFrame>
        <p:nvGraphicFramePr>
          <p:cNvPr id="118786" name="Object 2"/>
          <p:cNvGraphicFramePr>
            <a:graphicFrameLocks noChangeAspect="1"/>
          </p:cNvGraphicFramePr>
          <p:nvPr/>
        </p:nvGraphicFramePr>
        <p:xfrm>
          <a:off x="5130828" y="2096098"/>
          <a:ext cx="1485900" cy="457200"/>
        </p:xfrm>
        <a:graphic>
          <a:graphicData uri="http://schemas.openxmlformats.org/presentationml/2006/ole">
            <mc:AlternateContent xmlns:mc="http://schemas.openxmlformats.org/markup-compatibility/2006">
              <mc:Choice xmlns:v="urn:schemas-microsoft-com:vml" Requires="v">
                <p:oleObj name="Equation" r:id="rId2" imgW="825480" imgH="253800" progId="Equation.DSMT4">
                  <p:embed/>
                </p:oleObj>
              </mc:Choice>
              <mc:Fallback>
                <p:oleObj name="Equation" r:id="rId2" imgW="825480" imgH="2538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30828" y="2096098"/>
                        <a:ext cx="14859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8787" name="Object 3"/>
          <p:cNvGraphicFramePr>
            <a:graphicFrameLocks noChangeAspect="1"/>
          </p:cNvGraphicFramePr>
          <p:nvPr/>
        </p:nvGraphicFramePr>
        <p:xfrm>
          <a:off x="1850994" y="2689220"/>
          <a:ext cx="457200" cy="411163"/>
        </p:xfrm>
        <a:graphic>
          <a:graphicData uri="http://schemas.openxmlformats.org/presentationml/2006/ole">
            <mc:AlternateContent xmlns:mc="http://schemas.openxmlformats.org/markup-compatibility/2006">
              <mc:Choice xmlns:v="urn:schemas-microsoft-com:vml" Requires="v">
                <p:oleObj name="Equation" r:id="rId4" imgW="253800" imgH="228600" progId="Equation.DSMT4">
                  <p:embed/>
                </p:oleObj>
              </mc:Choice>
              <mc:Fallback>
                <p:oleObj name="Equation" r:id="rId4" imgW="253800" imgH="2286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50994" y="2689220"/>
                        <a:ext cx="457200" cy="411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8788" name="Object 4"/>
          <p:cNvGraphicFramePr>
            <a:graphicFrameLocks noChangeAspect="1"/>
          </p:cNvGraphicFramePr>
          <p:nvPr/>
        </p:nvGraphicFramePr>
        <p:xfrm>
          <a:off x="1468395" y="3017838"/>
          <a:ext cx="569913" cy="411162"/>
        </p:xfrm>
        <a:graphic>
          <a:graphicData uri="http://schemas.openxmlformats.org/presentationml/2006/ole">
            <mc:AlternateContent xmlns:mc="http://schemas.openxmlformats.org/markup-compatibility/2006">
              <mc:Choice xmlns:v="urn:schemas-microsoft-com:vml" Requires="v">
                <p:oleObj name="Equation" r:id="rId6" imgW="317160" imgH="228600" progId="Equation.DSMT4">
                  <p:embed/>
                </p:oleObj>
              </mc:Choice>
              <mc:Fallback>
                <p:oleObj name="Equation" r:id="rId6" imgW="317160" imgH="22860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68395" y="3017838"/>
                        <a:ext cx="569913" cy="411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8789" name="Object 5"/>
          <p:cNvGraphicFramePr>
            <a:graphicFrameLocks noChangeAspect="1"/>
          </p:cNvGraphicFramePr>
          <p:nvPr/>
        </p:nvGraphicFramePr>
        <p:xfrm>
          <a:off x="4352922" y="3017837"/>
          <a:ext cx="457200" cy="411163"/>
        </p:xfrm>
        <a:graphic>
          <a:graphicData uri="http://schemas.openxmlformats.org/presentationml/2006/ole">
            <mc:AlternateContent xmlns:mc="http://schemas.openxmlformats.org/markup-compatibility/2006">
              <mc:Choice xmlns:v="urn:schemas-microsoft-com:vml" Requires="v">
                <p:oleObj name="Equation" r:id="rId8" imgW="253800" imgH="228600" progId="Equation.DSMT4">
                  <p:embed/>
                </p:oleObj>
              </mc:Choice>
              <mc:Fallback>
                <p:oleObj name="Equation" r:id="rId8" imgW="253800" imgH="228600" progId="Equation.DSMT4">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352922" y="3017837"/>
                        <a:ext cx="457200" cy="411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8790" name="Object 6"/>
          <p:cNvGraphicFramePr>
            <a:graphicFrameLocks noChangeAspect="1"/>
          </p:cNvGraphicFramePr>
          <p:nvPr/>
        </p:nvGraphicFramePr>
        <p:xfrm>
          <a:off x="588169" y="3502026"/>
          <a:ext cx="7967663" cy="823913"/>
        </p:xfrm>
        <a:graphic>
          <a:graphicData uri="http://schemas.openxmlformats.org/presentationml/2006/ole">
            <mc:AlternateContent xmlns:mc="http://schemas.openxmlformats.org/markup-compatibility/2006">
              <mc:Choice xmlns:v="urn:schemas-microsoft-com:vml" Requires="v">
                <p:oleObj name="Equation" r:id="rId10" imgW="4419360" imgH="457200" progId="Equation.DSMT4">
                  <p:embed/>
                </p:oleObj>
              </mc:Choice>
              <mc:Fallback>
                <p:oleObj name="Equation" r:id="rId10" imgW="4419360" imgH="457200" progId="Equation.DSMT4">
                  <p:embed/>
                  <p:pic>
                    <p:nvPicPr>
                      <p:cNvPr id="0"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88169" y="3502026"/>
                        <a:ext cx="7967663"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Παρεμβολή του </a:t>
            </a:r>
            <a:r>
              <a:rPr lang="en-US" dirty="0"/>
              <a:t>Newton</a:t>
            </a:r>
            <a:endParaRPr lang="el-GR" dirty="0"/>
          </a:p>
        </p:txBody>
      </p:sp>
      <p:sp>
        <p:nvSpPr>
          <p:cNvPr id="3" name="2 - Θέση περιεχομένου"/>
          <p:cNvSpPr>
            <a:spLocks noGrp="1"/>
          </p:cNvSpPr>
          <p:nvPr>
            <p:ph idx="1"/>
          </p:nvPr>
        </p:nvSpPr>
        <p:spPr>
          <a:xfrm>
            <a:off x="457200" y="1420783"/>
            <a:ext cx="8229600" cy="4892743"/>
          </a:xfrm>
        </p:spPr>
        <p:txBody>
          <a:bodyPr>
            <a:normAutofit/>
          </a:bodyPr>
          <a:lstStyle/>
          <a:p>
            <a:pPr>
              <a:buNone/>
            </a:pPr>
            <a:r>
              <a:rPr lang="el-GR" sz="2200" b="1" dirty="0"/>
              <a:t>	Θεώρημα 6.5  </a:t>
            </a:r>
            <a:r>
              <a:rPr lang="el-GR" sz="2200" dirty="0"/>
              <a:t>Αν η            έχει παραγώγους μέχρι               τάξης και αυτές είναι συνεχείς συναρτήσεις στο κλειστό διάστημα             όπου το διάστημα αυτό είναι το μικρότερο διάστημα που περιέχει τα σημεία παρεμβολής                         και ένα τυχαίο σημείο δηλαδή:</a:t>
            </a:r>
          </a:p>
          <a:p>
            <a:endParaRPr lang="el-GR" sz="2200" dirty="0"/>
          </a:p>
          <a:p>
            <a:pPr>
              <a:buNone/>
            </a:pPr>
            <a:r>
              <a:rPr lang="el-GR" sz="2200" dirty="0"/>
              <a:t>	τότε για κάθε σημείο     υπάρχει ένα σημείο     στο διάστημα       έτσι ώστε για τη διόρθωση του πολυωνύμου παρεμβολής του </a:t>
            </a:r>
            <a:r>
              <a:rPr lang="en-US" sz="2200" dirty="0"/>
              <a:t>Newton </a:t>
            </a:r>
            <a:r>
              <a:rPr lang="el-GR" sz="2200" dirty="0"/>
              <a:t>           </a:t>
            </a:r>
            <a:r>
              <a:rPr lang="el-GR" sz="2200" dirty="0">
                <a:solidFill>
                  <a:schemeClr val="bg1"/>
                </a:solidFill>
              </a:rPr>
              <a:t>. </a:t>
            </a:r>
            <a:r>
              <a:rPr lang="el-GR" sz="2200" dirty="0"/>
              <a:t>που ορίζεται από τα σημεία παρεμβολής               και τις συναρτησιακές τιμές                                       να ισχύει ότι:</a:t>
            </a:r>
          </a:p>
          <a:p>
            <a:pPr>
              <a:spcBef>
                <a:spcPts val="6000"/>
              </a:spcBef>
              <a:buNone/>
            </a:pPr>
            <a:r>
              <a:rPr lang="el-GR" sz="2200" dirty="0"/>
              <a:t>	όπου  </a:t>
            </a:r>
          </a:p>
        </p:txBody>
      </p:sp>
      <p:graphicFrame>
        <p:nvGraphicFramePr>
          <p:cNvPr id="119810" name="Object 2"/>
          <p:cNvGraphicFramePr>
            <a:graphicFrameLocks noChangeAspect="1"/>
          </p:cNvGraphicFramePr>
          <p:nvPr/>
        </p:nvGraphicFramePr>
        <p:xfrm>
          <a:off x="3111480" y="1430002"/>
          <a:ext cx="661988" cy="455613"/>
        </p:xfrm>
        <a:graphic>
          <a:graphicData uri="http://schemas.openxmlformats.org/presentationml/2006/ole">
            <mc:AlternateContent xmlns:mc="http://schemas.openxmlformats.org/markup-compatibility/2006">
              <mc:Choice xmlns:v="urn:schemas-microsoft-com:vml" Requires="v">
                <p:oleObj name="Equation" r:id="rId2" imgW="368280" imgH="253800" progId="Equation.DSMT4">
                  <p:embed/>
                </p:oleObj>
              </mc:Choice>
              <mc:Fallback>
                <p:oleObj name="Equation" r:id="rId2" imgW="368280" imgH="2538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1480" y="1430002"/>
                        <a:ext cx="661988"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9811" name="Object 3"/>
          <p:cNvGraphicFramePr>
            <a:graphicFrameLocks noChangeAspect="1"/>
          </p:cNvGraphicFramePr>
          <p:nvPr/>
        </p:nvGraphicFramePr>
        <p:xfrm>
          <a:off x="6578330" y="1420785"/>
          <a:ext cx="777875" cy="457200"/>
        </p:xfrm>
        <a:graphic>
          <a:graphicData uri="http://schemas.openxmlformats.org/presentationml/2006/ole">
            <mc:AlternateContent xmlns:mc="http://schemas.openxmlformats.org/markup-compatibility/2006">
              <mc:Choice xmlns:v="urn:schemas-microsoft-com:vml" Requires="v">
                <p:oleObj name="Equation" r:id="rId4" imgW="431640" imgH="253800" progId="Equation.DSMT4">
                  <p:embed/>
                </p:oleObj>
              </mc:Choice>
              <mc:Fallback>
                <p:oleObj name="Equation" r:id="rId4" imgW="431640" imgH="2538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78330" y="1420785"/>
                        <a:ext cx="777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9812" name="Object 4"/>
          <p:cNvGraphicFramePr>
            <a:graphicFrameLocks noChangeAspect="1"/>
          </p:cNvGraphicFramePr>
          <p:nvPr/>
        </p:nvGraphicFramePr>
        <p:xfrm>
          <a:off x="7357157" y="1836076"/>
          <a:ext cx="341313" cy="319088"/>
        </p:xfrm>
        <a:graphic>
          <a:graphicData uri="http://schemas.openxmlformats.org/presentationml/2006/ole">
            <mc:AlternateContent xmlns:mc="http://schemas.openxmlformats.org/markup-compatibility/2006">
              <mc:Choice xmlns:v="urn:schemas-microsoft-com:vml" Requires="v">
                <p:oleObj name="Equation" r:id="rId6" imgW="190440" imgH="177480" progId="Equation.DSMT4">
                  <p:embed/>
                </p:oleObj>
              </mc:Choice>
              <mc:Fallback>
                <p:oleObj name="Equation" r:id="rId6" imgW="190440" imgH="17748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57157" y="1836076"/>
                        <a:ext cx="341313" cy="319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9813" name="Object 5"/>
          <p:cNvGraphicFramePr>
            <a:graphicFrameLocks noChangeAspect="1"/>
          </p:cNvGraphicFramePr>
          <p:nvPr/>
        </p:nvGraphicFramePr>
        <p:xfrm>
          <a:off x="3592518" y="2433932"/>
          <a:ext cx="1417638" cy="457200"/>
        </p:xfrm>
        <a:graphic>
          <a:graphicData uri="http://schemas.openxmlformats.org/presentationml/2006/ole">
            <mc:AlternateContent xmlns:mc="http://schemas.openxmlformats.org/markup-compatibility/2006">
              <mc:Choice xmlns:v="urn:schemas-microsoft-com:vml" Requires="v">
                <p:oleObj name="Equation" r:id="rId8" imgW="787320" imgH="253800" progId="Equation.DSMT4">
                  <p:embed/>
                </p:oleObj>
              </mc:Choice>
              <mc:Fallback>
                <p:oleObj name="Equation" r:id="rId8" imgW="787320" imgH="253800" progId="Equation.DSMT4">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92518" y="2433932"/>
                        <a:ext cx="14176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9814" name="Object 6"/>
          <p:cNvGraphicFramePr>
            <a:graphicFrameLocks noChangeAspect="1"/>
          </p:cNvGraphicFramePr>
          <p:nvPr/>
        </p:nvGraphicFramePr>
        <p:xfrm>
          <a:off x="3336272" y="3675374"/>
          <a:ext cx="227012" cy="249238"/>
        </p:xfrm>
        <a:graphic>
          <a:graphicData uri="http://schemas.openxmlformats.org/presentationml/2006/ole">
            <mc:AlternateContent xmlns:mc="http://schemas.openxmlformats.org/markup-compatibility/2006">
              <mc:Choice xmlns:v="urn:schemas-microsoft-com:vml" Requires="v">
                <p:oleObj name="Equation" r:id="rId10" imgW="126720" imgH="139680" progId="Equation.DSMT4">
                  <p:embed/>
                </p:oleObj>
              </mc:Choice>
              <mc:Fallback>
                <p:oleObj name="Equation" r:id="rId10" imgW="126720" imgH="139680" progId="Equation.DSMT4">
                  <p:embed/>
                  <p:pic>
                    <p:nvPicPr>
                      <p:cNvPr id="0"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336272" y="3675374"/>
                        <a:ext cx="227012" cy="249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9815" name="Object 7"/>
          <p:cNvGraphicFramePr>
            <a:graphicFrameLocks noChangeAspect="1"/>
          </p:cNvGraphicFramePr>
          <p:nvPr/>
        </p:nvGraphicFramePr>
        <p:xfrm>
          <a:off x="7672434" y="2547902"/>
          <a:ext cx="295275" cy="273050"/>
        </p:xfrm>
        <a:graphic>
          <a:graphicData uri="http://schemas.openxmlformats.org/presentationml/2006/ole">
            <mc:AlternateContent xmlns:mc="http://schemas.openxmlformats.org/markup-compatibility/2006">
              <mc:Choice xmlns:v="urn:schemas-microsoft-com:vml" Requires="v">
                <p:oleObj name="Equation" r:id="rId12" imgW="164880" imgH="152280" progId="Equation.DSMT4">
                  <p:embed/>
                </p:oleObj>
              </mc:Choice>
              <mc:Fallback>
                <p:oleObj name="Equation" r:id="rId12" imgW="164880" imgH="152280" progId="Equation.DSMT4">
                  <p:embed/>
                  <p:pic>
                    <p:nvPicPr>
                      <p:cNvPr id="0" name="Picture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672434" y="2547902"/>
                        <a:ext cx="295275" cy="27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9816" name="Object 8"/>
          <p:cNvGraphicFramePr>
            <a:graphicFrameLocks noChangeAspect="1"/>
          </p:cNvGraphicFramePr>
          <p:nvPr/>
        </p:nvGraphicFramePr>
        <p:xfrm>
          <a:off x="2076450" y="3100383"/>
          <a:ext cx="4991100" cy="503238"/>
        </p:xfrm>
        <a:graphic>
          <a:graphicData uri="http://schemas.openxmlformats.org/presentationml/2006/ole">
            <mc:AlternateContent xmlns:mc="http://schemas.openxmlformats.org/markup-compatibility/2006">
              <mc:Choice xmlns:v="urn:schemas-microsoft-com:vml" Requires="v">
                <p:oleObj name="Equation" r:id="rId14" imgW="2768400" imgH="279360" progId="Equation.DSMT4">
                  <p:embed/>
                </p:oleObj>
              </mc:Choice>
              <mc:Fallback>
                <p:oleObj name="Equation" r:id="rId14" imgW="2768400" imgH="279360" progId="Equation.DSMT4">
                  <p:embed/>
                  <p:pic>
                    <p:nvPicPr>
                      <p:cNvPr id="0" name="Picture 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076450" y="3100383"/>
                        <a:ext cx="4991100" cy="50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9817" name="Object 9"/>
          <p:cNvGraphicFramePr>
            <a:graphicFrameLocks noChangeAspect="1"/>
          </p:cNvGraphicFramePr>
          <p:nvPr/>
        </p:nvGraphicFramePr>
        <p:xfrm>
          <a:off x="5927412" y="3611565"/>
          <a:ext cx="230188" cy="369888"/>
        </p:xfrm>
        <a:graphic>
          <a:graphicData uri="http://schemas.openxmlformats.org/presentationml/2006/ole">
            <mc:AlternateContent xmlns:mc="http://schemas.openxmlformats.org/markup-compatibility/2006">
              <mc:Choice xmlns:v="urn:schemas-microsoft-com:vml" Requires="v">
                <p:oleObj name="Equation" r:id="rId16" imgW="126720" imgH="203040" progId="Equation.DSMT4">
                  <p:embed/>
                </p:oleObj>
              </mc:Choice>
              <mc:Fallback>
                <p:oleObj name="Equation" r:id="rId16" imgW="126720" imgH="203040" progId="Equation.DSMT4">
                  <p:embed/>
                  <p:pic>
                    <p:nvPicPr>
                      <p:cNvPr id="0" name="Picture 9"/>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927412" y="3611565"/>
                        <a:ext cx="230188"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9818" name="Object 10"/>
          <p:cNvGraphicFramePr>
            <a:graphicFrameLocks noChangeAspect="1"/>
          </p:cNvGraphicFramePr>
          <p:nvPr/>
        </p:nvGraphicFramePr>
        <p:xfrm>
          <a:off x="7877224" y="3648078"/>
          <a:ext cx="273050" cy="273050"/>
        </p:xfrm>
        <a:graphic>
          <a:graphicData uri="http://schemas.openxmlformats.org/presentationml/2006/ole">
            <mc:AlternateContent xmlns:mc="http://schemas.openxmlformats.org/markup-compatibility/2006">
              <mc:Choice xmlns:v="urn:schemas-microsoft-com:vml" Requires="v">
                <p:oleObj name="Equation" r:id="rId18" imgW="152280" imgH="152280" progId="Equation.DSMT4">
                  <p:embed/>
                </p:oleObj>
              </mc:Choice>
              <mc:Fallback>
                <p:oleObj name="Equation" r:id="rId18" imgW="152280" imgH="152280" progId="Equation.DSMT4">
                  <p:embed/>
                  <p:pic>
                    <p:nvPicPr>
                      <p:cNvPr id="0" name="Picture 10"/>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877224" y="3648078"/>
                        <a:ext cx="273050" cy="27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9819" name="Object 11"/>
          <p:cNvGraphicFramePr>
            <a:graphicFrameLocks noChangeAspect="1"/>
          </p:cNvGraphicFramePr>
          <p:nvPr/>
        </p:nvGraphicFramePr>
        <p:xfrm>
          <a:off x="1867820" y="4248167"/>
          <a:ext cx="709613" cy="458788"/>
        </p:xfrm>
        <a:graphic>
          <a:graphicData uri="http://schemas.openxmlformats.org/presentationml/2006/ole">
            <mc:AlternateContent xmlns:mc="http://schemas.openxmlformats.org/markup-compatibility/2006">
              <mc:Choice xmlns:v="urn:schemas-microsoft-com:vml" Requires="v">
                <p:oleObj name="Equation" r:id="rId20" imgW="393480" imgH="253800" progId="Equation.DSMT4">
                  <p:embed/>
                </p:oleObj>
              </mc:Choice>
              <mc:Fallback>
                <p:oleObj name="Equation" r:id="rId20" imgW="393480" imgH="253800" progId="Equation.DSMT4">
                  <p:embed/>
                  <p:pic>
                    <p:nvPicPr>
                      <p:cNvPr id="0" name="Picture 11"/>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867820" y="4248167"/>
                        <a:ext cx="709613" cy="45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9820" name="Object 12"/>
          <p:cNvGraphicFramePr>
            <a:graphicFrameLocks noChangeAspect="1"/>
          </p:cNvGraphicFramePr>
          <p:nvPr/>
        </p:nvGraphicFramePr>
        <p:xfrm>
          <a:off x="7412735" y="4250365"/>
          <a:ext cx="1417638" cy="457200"/>
        </p:xfrm>
        <a:graphic>
          <a:graphicData uri="http://schemas.openxmlformats.org/presentationml/2006/ole">
            <mc:AlternateContent xmlns:mc="http://schemas.openxmlformats.org/markup-compatibility/2006">
              <mc:Choice xmlns:v="urn:schemas-microsoft-com:vml" Requires="v">
                <p:oleObj name="Equation" r:id="rId22" imgW="787320" imgH="253800" progId="Equation.DSMT4">
                  <p:embed/>
                </p:oleObj>
              </mc:Choice>
              <mc:Fallback>
                <p:oleObj name="Equation" r:id="rId22" imgW="787320" imgH="253800" progId="Equation.DSMT4">
                  <p:embed/>
                  <p:pic>
                    <p:nvPicPr>
                      <p:cNvPr id="0" name="Picture 12"/>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7412735" y="4250365"/>
                        <a:ext cx="14176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9821" name="Object 13"/>
          <p:cNvGraphicFramePr>
            <a:graphicFrameLocks noChangeAspect="1"/>
          </p:cNvGraphicFramePr>
          <p:nvPr/>
        </p:nvGraphicFramePr>
        <p:xfrm>
          <a:off x="4091345" y="4583768"/>
          <a:ext cx="2374900" cy="457200"/>
        </p:xfrm>
        <a:graphic>
          <a:graphicData uri="http://schemas.openxmlformats.org/presentationml/2006/ole">
            <mc:AlternateContent xmlns:mc="http://schemas.openxmlformats.org/markup-compatibility/2006">
              <mc:Choice xmlns:v="urn:schemas-microsoft-com:vml" Requires="v">
                <p:oleObj name="Equation" r:id="rId24" imgW="1320480" imgH="253800" progId="Equation.DSMT4">
                  <p:embed/>
                </p:oleObj>
              </mc:Choice>
              <mc:Fallback>
                <p:oleObj name="Equation" r:id="rId24" imgW="1320480" imgH="253800" progId="Equation.DSMT4">
                  <p:embed/>
                  <p:pic>
                    <p:nvPicPr>
                      <p:cNvPr id="0" name="Picture 13"/>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4091345" y="4583768"/>
                        <a:ext cx="23749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9822" name="Object 14"/>
          <p:cNvGraphicFramePr>
            <a:graphicFrameLocks noChangeAspect="1"/>
          </p:cNvGraphicFramePr>
          <p:nvPr/>
        </p:nvGraphicFramePr>
        <p:xfrm>
          <a:off x="2810669" y="4962546"/>
          <a:ext cx="3522663" cy="892175"/>
        </p:xfrm>
        <a:graphic>
          <a:graphicData uri="http://schemas.openxmlformats.org/presentationml/2006/ole">
            <mc:AlternateContent xmlns:mc="http://schemas.openxmlformats.org/markup-compatibility/2006">
              <mc:Choice xmlns:v="urn:schemas-microsoft-com:vml" Requires="v">
                <p:oleObj name="Equation" r:id="rId26" imgW="1955520" imgH="495000" progId="Equation.DSMT4">
                  <p:embed/>
                </p:oleObj>
              </mc:Choice>
              <mc:Fallback>
                <p:oleObj name="Equation" r:id="rId26" imgW="1955520" imgH="495000" progId="Equation.DSMT4">
                  <p:embed/>
                  <p:pic>
                    <p:nvPicPr>
                      <p:cNvPr id="0" name="Picture 14"/>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2810669" y="4962546"/>
                        <a:ext cx="3522663" cy="892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9823" name="Object 15"/>
          <p:cNvGraphicFramePr>
            <a:graphicFrameLocks noChangeAspect="1"/>
          </p:cNvGraphicFramePr>
          <p:nvPr/>
        </p:nvGraphicFramePr>
        <p:xfrm>
          <a:off x="1541421" y="5679158"/>
          <a:ext cx="3792537" cy="457200"/>
        </p:xfrm>
        <a:graphic>
          <a:graphicData uri="http://schemas.openxmlformats.org/presentationml/2006/ole">
            <mc:AlternateContent xmlns:mc="http://schemas.openxmlformats.org/markup-compatibility/2006">
              <mc:Choice xmlns:v="urn:schemas-microsoft-com:vml" Requires="v">
                <p:oleObj name="Equation" r:id="rId28" imgW="2108160" imgH="253800" progId="Equation.DSMT4">
                  <p:embed/>
                </p:oleObj>
              </mc:Choice>
              <mc:Fallback>
                <p:oleObj name="Equation" r:id="rId28" imgW="2108160" imgH="253800" progId="Equation.DSMT4">
                  <p:embed/>
                  <p:pic>
                    <p:nvPicPr>
                      <p:cNvPr id="0" name="Picture 15"/>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1541421" y="5679158"/>
                        <a:ext cx="37925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Παρεμβολή και </a:t>
            </a:r>
            <a:r>
              <a:rPr lang="el-GR" dirty="0" err="1"/>
              <a:t>πολυωνυμική</a:t>
            </a:r>
            <a:r>
              <a:rPr lang="el-GR" dirty="0"/>
              <a:t> παρεμβολή</a:t>
            </a:r>
          </a:p>
        </p:txBody>
      </p:sp>
      <p:sp>
        <p:nvSpPr>
          <p:cNvPr id="3" name="2 - Θέση περιεχομένου"/>
          <p:cNvSpPr>
            <a:spLocks noGrp="1"/>
          </p:cNvSpPr>
          <p:nvPr>
            <p:ph idx="1"/>
          </p:nvPr>
        </p:nvSpPr>
        <p:spPr>
          <a:xfrm>
            <a:off x="457200" y="1420784"/>
            <a:ext cx="8229600" cy="4748400"/>
          </a:xfrm>
        </p:spPr>
        <p:txBody>
          <a:bodyPr>
            <a:normAutofit/>
          </a:bodyPr>
          <a:lstStyle/>
          <a:p>
            <a:r>
              <a:rPr lang="el-GR" sz="2200" dirty="0"/>
              <a:t>Με βάση αυτά θα πρέπει η ορίζουσα του μητρώου        να είναι διάφορη του μηδενός, δηλαδή:</a:t>
            </a:r>
          </a:p>
          <a:p>
            <a:endParaRPr lang="el-GR" sz="2200" dirty="0"/>
          </a:p>
          <a:p>
            <a:endParaRPr lang="el-GR" sz="2200" dirty="0"/>
          </a:p>
          <a:p>
            <a:endParaRPr lang="el-GR" sz="2200" dirty="0"/>
          </a:p>
          <a:p>
            <a:endParaRPr lang="el-GR" sz="2200" dirty="0"/>
          </a:p>
          <a:p>
            <a:pPr>
              <a:buNone/>
            </a:pPr>
            <a:endParaRPr lang="el-GR" sz="2200" dirty="0"/>
          </a:p>
          <a:p>
            <a:pPr>
              <a:spcBef>
                <a:spcPts val="1800"/>
              </a:spcBef>
            </a:pPr>
            <a:r>
              <a:rPr lang="el-GR" sz="2200" dirty="0"/>
              <a:t>Οι συντελεστές       μπορούν να αποκτηθούν με την επίλυση του γραμμικού συστήματος χρησιμοποιώντας μία αριθμητική μέθοδο, όπως η απαλοιφή του </a:t>
            </a:r>
            <a:r>
              <a:rPr lang="en-US" sz="2200" dirty="0"/>
              <a:t>Gauss.</a:t>
            </a:r>
            <a:endParaRPr lang="el-GR" sz="2400" dirty="0"/>
          </a:p>
        </p:txBody>
      </p:sp>
      <p:graphicFrame>
        <p:nvGraphicFramePr>
          <p:cNvPr id="8194" name="Object 2"/>
          <p:cNvGraphicFramePr>
            <a:graphicFrameLocks noChangeAspect="1"/>
          </p:cNvGraphicFramePr>
          <p:nvPr/>
        </p:nvGraphicFramePr>
        <p:xfrm>
          <a:off x="6752907" y="1482522"/>
          <a:ext cx="388938" cy="274638"/>
        </p:xfrm>
        <a:graphic>
          <a:graphicData uri="http://schemas.openxmlformats.org/presentationml/2006/ole">
            <mc:AlternateContent xmlns:mc="http://schemas.openxmlformats.org/markup-compatibility/2006">
              <mc:Choice xmlns:v="urn:schemas-microsoft-com:vml" Requires="v">
                <p:oleObj name="Equation" r:id="rId2" imgW="215640" imgH="152280" progId="Equation.DSMT4">
                  <p:embed/>
                </p:oleObj>
              </mc:Choice>
              <mc:Fallback>
                <p:oleObj name="Equation" r:id="rId2" imgW="215640" imgH="15228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52907" y="1482522"/>
                        <a:ext cx="388938"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195" name="Object 3"/>
          <p:cNvGraphicFramePr>
            <a:graphicFrameLocks noChangeAspect="1"/>
          </p:cNvGraphicFramePr>
          <p:nvPr/>
        </p:nvGraphicFramePr>
        <p:xfrm>
          <a:off x="2079625" y="2420947"/>
          <a:ext cx="4984750" cy="1738313"/>
        </p:xfrm>
        <a:graphic>
          <a:graphicData uri="http://schemas.openxmlformats.org/presentationml/2006/ole">
            <mc:AlternateContent xmlns:mc="http://schemas.openxmlformats.org/markup-compatibility/2006">
              <mc:Choice xmlns:v="urn:schemas-microsoft-com:vml" Requires="v">
                <p:oleObj name="Equation" r:id="rId4" imgW="2768400" imgH="965160" progId="Equation.DSMT4">
                  <p:embed/>
                </p:oleObj>
              </mc:Choice>
              <mc:Fallback>
                <p:oleObj name="Equation" r:id="rId4" imgW="2768400" imgH="96516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79625" y="2420947"/>
                        <a:ext cx="4984750" cy="173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196" name="Object 4"/>
          <p:cNvGraphicFramePr>
            <a:graphicFrameLocks noChangeAspect="1"/>
          </p:cNvGraphicFramePr>
          <p:nvPr/>
        </p:nvGraphicFramePr>
        <p:xfrm>
          <a:off x="2717602" y="4359117"/>
          <a:ext cx="273050" cy="409575"/>
        </p:xfrm>
        <a:graphic>
          <a:graphicData uri="http://schemas.openxmlformats.org/presentationml/2006/ole">
            <mc:AlternateContent xmlns:mc="http://schemas.openxmlformats.org/markup-compatibility/2006">
              <mc:Choice xmlns:v="urn:schemas-microsoft-com:vml" Requires="v">
                <p:oleObj name="Equation" r:id="rId6" imgW="152280" imgH="228600" progId="Equation.DSMT4">
                  <p:embed/>
                </p:oleObj>
              </mc:Choice>
              <mc:Fallback>
                <p:oleObj name="Equation" r:id="rId6" imgW="152280" imgH="22860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17602" y="4359117"/>
                        <a:ext cx="273050"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Παρεμβολή του </a:t>
            </a:r>
            <a:r>
              <a:rPr lang="en-US" dirty="0"/>
              <a:t>Newton</a:t>
            </a:r>
            <a:endParaRPr lang="el-GR" dirty="0"/>
          </a:p>
        </p:txBody>
      </p:sp>
      <p:sp>
        <p:nvSpPr>
          <p:cNvPr id="3" name="2 - Θέση περιεχομένου"/>
          <p:cNvSpPr>
            <a:spLocks noGrp="1"/>
          </p:cNvSpPr>
          <p:nvPr>
            <p:ph idx="1"/>
          </p:nvPr>
        </p:nvSpPr>
        <p:spPr>
          <a:xfrm>
            <a:off x="457200" y="1420784"/>
            <a:ext cx="8229600" cy="4748400"/>
          </a:xfrm>
        </p:spPr>
        <p:txBody>
          <a:bodyPr>
            <a:normAutofit/>
          </a:bodyPr>
          <a:lstStyle/>
          <a:p>
            <a:pPr>
              <a:buNone/>
            </a:pPr>
            <a:r>
              <a:rPr lang="el-GR" sz="2200" b="1" dirty="0"/>
              <a:t>	Εφαρμογή 6.5  </a:t>
            </a:r>
            <a:r>
              <a:rPr lang="el-GR" sz="2200" dirty="0"/>
              <a:t>Στον παρακάτω πίνακα τιμών δίνονται τα σημεία παρεμβολής                              και οι αντίστοιχες τιμές 		       της συνάρτησης </a:t>
            </a:r>
          </a:p>
          <a:p>
            <a:endParaRPr lang="el-GR" sz="2200" dirty="0"/>
          </a:p>
          <a:p>
            <a:endParaRPr lang="el-GR" sz="2200" dirty="0"/>
          </a:p>
          <a:p>
            <a:pPr>
              <a:buNone/>
            </a:pPr>
            <a:endParaRPr lang="el-GR" sz="2200" dirty="0"/>
          </a:p>
          <a:p>
            <a:pPr>
              <a:buNone/>
            </a:pPr>
            <a:endParaRPr lang="el-GR" sz="2200" dirty="0"/>
          </a:p>
          <a:p>
            <a:pPr>
              <a:buNone/>
            </a:pPr>
            <a:r>
              <a:rPr lang="el-GR" sz="2200" dirty="0"/>
              <a:t>	Χρησιμοποιώντας τον τύπο παρεμβολής των διαιρεμένων διαφορών του</a:t>
            </a:r>
            <a:r>
              <a:rPr lang="en-US" sz="2200" dirty="0"/>
              <a:t> Newton </a:t>
            </a:r>
            <a:r>
              <a:rPr lang="el-GR" sz="2200" dirty="0"/>
              <a:t>θα βρούμε το πολυώνυμο που ορίζεται από τις δεδομένες συνθήκες ταύτισης.</a:t>
            </a:r>
          </a:p>
        </p:txBody>
      </p:sp>
      <p:graphicFrame>
        <p:nvGraphicFramePr>
          <p:cNvPr id="120834" name="Object 2"/>
          <p:cNvGraphicFramePr>
            <a:graphicFrameLocks noChangeAspect="1"/>
          </p:cNvGraphicFramePr>
          <p:nvPr/>
        </p:nvGraphicFramePr>
        <p:xfrm>
          <a:off x="2386954" y="1763050"/>
          <a:ext cx="1760538" cy="457200"/>
        </p:xfrm>
        <a:graphic>
          <a:graphicData uri="http://schemas.openxmlformats.org/presentationml/2006/ole">
            <mc:AlternateContent xmlns:mc="http://schemas.openxmlformats.org/markup-compatibility/2006">
              <mc:Choice xmlns:v="urn:schemas-microsoft-com:vml" Requires="v">
                <p:oleObj name="Equation" r:id="rId2" imgW="977760" imgH="253800" progId="Equation.DSMT4">
                  <p:embed/>
                </p:oleObj>
              </mc:Choice>
              <mc:Fallback>
                <p:oleObj name="Equation" r:id="rId2" imgW="977760" imgH="2538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6954" y="1763050"/>
                        <a:ext cx="17605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0835" name="Object 3"/>
          <p:cNvGraphicFramePr>
            <a:graphicFrameLocks noChangeAspect="1"/>
          </p:cNvGraphicFramePr>
          <p:nvPr/>
        </p:nvGraphicFramePr>
        <p:xfrm>
          <a:off x="6951714" y="1766871"/>
          <a:ext cx="1417638" cy="457200"/>
        </p:xfrm>
        <a:graphic>
          <a:graphicData uri="http://schemas.openxmlformats.org/presentationml/2006/ole">
            <mc:AlternateContent xmlns:mc="http://schemas.openxmlformats.org/markup-compatibility/2006">
              <mc:Choice xmlns:v="urn:schemas-microsoft-com:vml" Requires="v">
                <p:oleObj name="Equation" r:id="rId4" imgW="787320" imgH="253800" progId="Equation.DSMT4">
                  <p:embed/>
                </p:oleObj>
              </mc:Choice>
              <mc:Fallback>
                <p:oleObj name="Equation" r:id="rId4" imgW="787320" imgH="2538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51714" y="1766871"/>
                        <a:ext cx="14176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0836" name="Object 4"/>
          <p:cNvGraphicFramePr>
            <a:graphicFrameLocks noChangeAspect="1"/>
          </p:cNvGraphicFramePr>
          <p:nvPr/>
        </p:nvGraphicFramePr>
        <p:xfrm>
          <a:off x="2793986" y="2093900"/>
          <a:ext cx="755650" cy="458788"/>
        </p:xfrm>
        <a:graphic>
          <a:graphicData uri="http://schemas.openxmlformats.org/presentationml/2006/ole">
            <mc:AlternateContent xmlns:mc="http://schemas.openxmlformats.org/markup-compatibility/2006">
              <mc:Choice xmlns:v="urn:schemas-microsoft-com:vml" Requires="v">
                <p:oleObj name="Equation" r:id="rId6" imgW="419040" imgH="253800" progId="Equation.DSMT4">
                  <p:embed/>
                </p:oleObj>
              </mc:Choice>
              <mc:Fallback>
                <p:oleObj name="Equation" r:id="rId6" imgW="419040" imgH="25380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93986" y="2093900"/>
                        <a:ext cx="755650" cy="45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083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120837" name="Object 5"/>
          <p:cNvGraphicFramePr>
            <a:graphicFrameLocks noChangeAspect="1"/>
          </p:cNvGraphicFramePr>
          <p:nvPr/>
        </p:nvGraphicFramePr>
        <p:xfrm>
          <a:off x="3390106" y="2881305"/>
          <a:ext cx="2363788" cy="866775"/>
        </p:xfrm>
        <a:graphic>
          <a:graphicData uri="http://schemas.openxmlformats.org/presentationml/2006/ole">
            <mc:AlternateContent xmlns:mc="http://schemas.openxmlformats.org/markup-compatibility/2006">
              <mc:Choice xmlns:v="urn:schemas-microsoft-com:vml" Requires="v">
                <p:oleObj name="Equation" r:id="rId8" imgW="1320227" imgH="482391" progId="Equation.DSMT4">
                  <p:embed/>
                </p:oleObj>
              </mc:Choice>
              <mc:Fallback>
                <p:oleObj name="Equation" r:id="rId8" imgW="1320227" imgH="482391" progId="Equation.DSMT4">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90106" y="2881305"/>
                        <a:ext cx="2363788" cy="866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Παρεμβολή του </a:t>
            </a:r>
            <a:r>
              <a:rPr lang="en-US" dirty="0"/>
              <a:t>Newton</a:t>
            </a:r>
            <a:endParaRPr lang="el-GR" dirty="0"/>
          </a:p>
        </p:txBody>
      </p:sp>
      <p:sp>
        <p:nvSpPr>
          <p:cNvPr id="3" name="2 - Θέση περιεχομένου"/>
          <p:cNvSpPr>
            <a:spLocks noGrp="1"/>
          </p:cNvSpPr>
          <p:nvPr>
            <p:ph idx="1"/>
          </p:nvPr>
        </p:nvSpPr>
        <p:spPr>
          <a:xfrm>
            <a:off x="457200" y="1420784"/>
            <a:ext cx="8229600" cy="4748400"/>
          </a:xfrm>
        </p:spPr>
        <p:txBody>
          <a:bodyPr>
            <a:normAutofit/>
          </a:bodyPr>
          <a:lstStyle/>
          <a:p>
            <a:pPr>
              <a:buNone/>
            </a:pPr>
            <a:r>
              <a:rPr lang="el-GR" sz="2200" b="1" dirty="0"/>
              <a:t>Λύση:</a:t>
            </a:r>
          </a:p>
          <a:p>
            <a:r>
              <a:rPr lang="el-GR" sz="2200" dirty="0"/>
              <a:t>Αρχικά θα υπολογίσουμε τις διαιρεμένες διαφορές μέχρι και τρίτης τάξης για τις δοθείσες τιμές                                                           που υπολογίστηκαν στα σημεία </a:t>
            </a:r>
          </a:p>
          <a:p>
            <a:pPr>
              <a:spcBef>
                <a:spcPts val="1800"/>
              </a:spcBef>
            </a:pPr>
            <a:r>
              <a:rPr lang="el-GR" sz="2200" dirty="0"/>
              <a:t>Η διαιρεμένη διαφορά μηδενικής τάξης στο σημείο      υπολογίζεται από τη σχέση:</a:t>
            </a:r>
          </a:p>
          <a:p>
            <a:endParaRPr lang="el-GR" sz="2200" dirty="0"/>
          </a:p>
          <a:p>
            <a:pPr>
              <a:spcBef>
                <a:spcPts val="2400"/>
              </a:spcBef>
            </a:pPr>
            <a:r>
              <a:rPr lang="el-GR" sz="2200" dirty="0"/>
              <a:t>Η διαιρεμένη διαφορά πρώτης τάξης των σημείων              υπολογίζεται από τη σχέση:</a:t>
            </a:r>
          </a:p>
        </p:txBody>
      </p:sp>
      <p:graphicFrame>
        <p:nvGraphicFramePr>
          <p:cNvPr id="123905" name="Object 1"/>
          <p:cNvGraphicFramePr>
            <a:graphicFrameLocks noChangeAspect="1"/>
          </p:cNvGraphicFramePr>
          <p:nvPr/>
        </p:nvGraphicFramePr>
        <p:xfrm>
          <a:off x="4097331" y="2173910"/>
          <a:ext cx="3609975" cy="457200"/>
        </p:xfrm>
        <a:graphic>
          <a:graphicData uri="http://schemas.openxmlformats.org/presentationml/2006/ole">
            <mc:AlternateContent xmlns:mc="http://schemas.openxmlformats.org/markup-compatibility/2006">
              <mc:Choice xmlns:v="urn:schemas-microsoft-com:vml" Requires="v">
                <p:oleObj name="Equation" r:id="rId2" imgW="2006280" imgH="253800" progId="Equation.DSMT4">
                  <p:embed/>
                </p:oleObj>
              </mc:Choice>
              <mc:Fallback>
                <p:oleObj name="Equation" r:id="rId2" imgW="2006280" imgH="253800" progId="Equation.DSMT4">
                  <p:embed/>
                  <p:pic>
                    <p:nvPicPr>
                      <p:cNvPr id="0"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97331" y="2173910"/>
                        <a:ext cx="36099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3906" name="Object 2"/>
          <p:cNvGraphicFramePr>
            <a:graphicFrameLocks noChangeAspect="1"/>
          </p:cNvGraphicFramePr>
          <p:nvPr/>
        </p:nvGraphicFramePr>
        <p:xfrm>
          <a:off x="4062431" y="2506958"/>
          <a:ext cx="1897063" cy="457200"/>
        </p:xfrm>
        <a:graphic>
          <a:graphicData uri="http://schemas.openxmlformats.org/presentationml/2006/ole">
            <mc:AlternateContent xmlns:mc="http://schemas.openxmlformats.org/markup-compatibility/2006">
              <mc:Choice xmlns:v="urn:schemas-microsoft-com:vml" Requires="v">
                <p:oleObj name="Equation" r:id="rId4" imgW="1054080" imgH="253800" progId="Equation.DSMT4">
                  <p:embed/>
                </p:oleObj>
              </mc:Choice>
              <mc:Fallback>
                <p:oleObj name="Equation" r:id="rId4" imgW="1054080" imgH="253800" progId="Equation.DSMT4">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62431" y="2506958"/>
                        <a:ext cx="18970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3907" name="Object 3"/>
          <p:cNvGraphicFramePr>
            <a:graphicFrameLocks noChangeAspect="1"/>
          </p:cNvGraphicFramePr>
          <p:nvPr/>
        </p:nvGraphicFramePr>
        <p:xfrm>
          <a:off x="6818341" y="3100383"/>
          <a:ext cx="273050" cy="409575"/>
        </p:xfrm>
        <a:graphic>
          <a:graphicData uri="http://schemas.openxmlformats.org/presentationml/2006/ole">
            <mc:AlternateContent xmlns:mc="http://schemas.openxmlformats.org/markup-compatibility/2006">
              <mc:Choice xmlns:v="urn:schemas-microsoft-com:vml" Requires="v">
                <p:oleObj name="Equation" r:id="rId6" imgW="152280" imgH="228600" progId="Equation.DSMT4">
                  <p:embed/>
                </p:oleObj>
              </mc:Choice>
              <mc:Fallback>
                <p:oleObj name="Equation" r:id="rId6" imgW="152280" imgH="228600" progId="Equation.DSMT4">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18341" y="3100383"/>
                        <a:ext cx="273050"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3908" name="Object 4"/>
          <p:cNvGraphicFramePr>
            <a:graphicFrameLocks noChangeAspect="1"/>
          </p:cNvGraphicFramePr>
          <p:nvPr/>
        </p:nvGraphicFramePr>
        <p:xfrm>
          <a:off x="3954463" y="3903669"/>
          <a:ext cx="1235075" cy="457200"/>
        </p:xfrm>
        <a:graphic>
          <a:graphicData uri="http://schemas.openxmlformats.org/presentationml/2006/ole">
            <mc:AlternateContent xmlns:mc="http://schemas.openxmlformats.org/markup-compatibility/2006">
              <mc:Choice xmlns:v="urn:schemas-microsoft-com:vml" Requires="v">
                <p:oleObj name="Equation" r:id="rId8" imgW="685800" imgH="253800" progId="Equation.DSMT4">
                  <p:embed/>
                </p:oleObj>
              </mc:Choice>
              <mc:Fallback>
                <p:oleObj name="Equation" r:id="rId8" imgW="685800" imgH="253800" progId="Equation.DSMT4">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54463" y="3903669"/>
                        <a:ext cx="12350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3909" name="Object 5"/>
          <p:cNvGraphicFramePr>
            <a:graphicFrameLocks noChangeAspect="1"/>
          </p:cNvGraphicFramePr>
          <p:nvPr/>
        </p:nvGraphicFramePr>
        <p:xfrm>
          <a:off x="6689754" y="4452958"/>
          <a:ext cx="641350" cy="434975"/>
        </p:xfrm>
        <a:graphic>
          <a:graphicData uri="http://schemas.openxmlformats.org/presentationml/2006/ole">
            <mc:AlternateContent xmlns:mc="http://schemas.openxmlformats.org/markup-compatibility/2006">
              <mc:Choice xmlns:v="urn:schemas-microsoft-com:vml" Requires="v">
                <p:oleObj name="Equation" r:id="rId10" imgW="355320" imgH="241200" progId="Equation.DSMT4">
                  <p:embed/>
                </p:oleObj>
              </mc:Choice>
              <mc:Fallback>
                <p:oleObj name="Equation" r:id="rId10" imgW="355320" imgH="241200" progId="Equation.DSMT4">
                  <p:embed/>
                  <p:pic>
                    <p:nvPicPr>
                      <p:cNvPr id="0"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689754" y="4452958"/>
                        <a:ext cx="641350" cy="43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3910" name="Object 6"/>
          <p:cNvGraphicFramePr>
            <a:graphicFrameLocks noChangeAspect="1"/>
          </p:cNvGraphicFramePr>
          <p:nvPr/>
        </p:nvGraphicFramePr>
        <p:xfrm>
          <a:off x="2515394" y="5216562"/>
          <a:ext cx="4113213" cy="914400"/>
        </p:xfrm>
        <a:graphic>
          <a:graphicData uri="http://schemas.openxmlformats.org/presentationml/2006/ole">
            <mc:AlternateContent xmlns:mc="http://schemas.openxmlformats.org/markup-compatibility/2006">
              <mc:Choice xmlns:v="urn:schemas-microsoft-com:vml" Requires="v">
                <p:oleObj name="Equation" r:id="rId12" imgW="2286000" imgH="507960" progId="Equation.DSMT4">
                  <p:embed/>
                </p:oleObj>
              </mc:Choice>
              <mc:Fallback>
                <p:oleObj name="Equation" r:id="rId12" imgW="2286000" imgH="507960" progId="Equation.DSMT4">
                  <p:embed/>
                  <p:pic>
                    <p:nvPicPr>
                      <p:cNvPr id="0" name="Picture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515394" y="5216562"/>
                        <a:ext cx="4113213"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Παρεμβολή του </a:t>
            </a:r>
            <a:r>
              <a:rPr lang="en-US" dirty="0"/>
              <a:t>Newton</a:t>
            </a:r>
            <a:endParaRPr lang="el-GR" dirty="0"/>
          </a:p>
        </p:txBody>
      </p:sp>
      <p:sp>
        <p:nvSpPr>
          <p:cNvPr id="3" name="2 - Θέση περιεχομένου"/>
          <p:cNvSpPr>
            <a:spLocks noGrp="1"/>
          </p:cNvSpPr>
          <p:nvPr>
            <p:ph idx="1"/>
          </p:nvPr>
        </p:nvSpPr>
        <p:spPr>
          <a:xfrm>
            <a:off x="457200" y="1420784"/>
            <a:ext cx="8229600" cy="4748400"/>
          </a:xfrm>
        </p:spPr>
        <p:txBody>
          <a:bodyPr>
            <a:normAutofit/>
          </a:bodyPr>
          <a:lstStyle/>
          <a:p>
            <a:pPr>
              <a:buNone/>
            </a:pPr>
            <a:r>
              <a:rPr lang="el-GR" sz="2200" b="1" dirty="0"/>
              <a:t>συνέχεια λύσης:</a:t>
            </a:r>
          </a:p>
          <a:p>
            <a:r>
              <a:rPr lang="el-GR" sz="2200" dirty="0"/>
              <a:t>Η διαιρεμένη διαφορά δεύτερης τάξης των σημείων               υπολογίζεται από τη σχέση:</a:t>
            </a:r>
          </a:p>
          <a:p>
            <a:endParaRPr lang="el-GR" sz="2200" dirty="0"/>
          </a:p>
          <a:p>
            <a:endParaRPr lang="el-GR" sz="2200" dirty="0"/>
          </a:p>
          <a:p>
            <a:endParaRPr lang="el-GR" sz="2200" dirty="0"/>
          </a:p>
          <a:p>
            <a:r>
              <a:rPr lang="el-GR" sz="2200" dirty="0"/>
              <a:t>Η διαιρεμένη διαφορά τρίτης τάξης των σημείων                  υπολογίζεται ως εξής:</a:t>
            </a:r>
          </a:p>
          <a:p>
            <a:endParaRPr lang="el-GR" sz="2200" dirty="0"/>
          </a:p>
        </p:txBody>
      </p:sp>
      <p:graphicFrame>
        <p:nvGraphicFramePr>
          <p:cNvPr id="124930" name="Object 2"/>
          <p:cNvGraphicFramePr>
            <a:graphicFrameLocks noChangeAspect="1"/>
          </p:cNvGraphicFramePr>
          <p:nvPr/>
        </p:nvGraphicFramePr>
        <p:xfrm>
          <a:off x="6923133" y="1860528"/>
          <a:ext cx="1008063" cy="434975"/>
        </p:xfrm>
        <a:graphic>
          <a:graphicData uri="http://schemas.openxmlformats.org/presentationml/2006/ole">
            <mc:AlternateContent xmlns:mc="http://schemas.openxmlformats.org/markup-compatibility/2006">
              <mc:Choice xmlns:v="urn:schemas-microsoft-com:vml" Requires="v">
                <p:oleObj name="Equation" r:id="rId2" imgW="558720" imgH="241200" progId="Equation.DSMT4">
                  <p:embed/>
                </p:oleObj>
              </mc:Choice>
              <mc:Fallback>
                <p:oleObj name="Equation" r:id="rId2" imgW="558720" imgH="2412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23133" y="1860528"/>
                        <a:ext cx="1008063" cy="43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4931" name="Object 3"/>
          <p:cNvGraphicFramePr>
            <a:graphicFrameLocks noChangeAspect="1"/>
          </p:cNvGraphicFramePr>
          <p:nvPr/>
        </p:nvGraphicFramePr>
        <p:xfrm>
          <a:off x="6543702" y="3784604"/>
          <a:ext cx="1420813" cy="434975"/>
        </p:xfrm>
        <a:graphic>
          <a:graphicData uri="http://schemas.openxmlformats.org/presentationml/2006/ole">
            <mc:AlternateContent xmlns:mc="http://schemas.openxmlformats.org/markup-compatibility/2006">
              <mc:Choice xmlns:v="urn:schemas-microsoft-com:vml" Requires="v">
                <p:oleObj name="Equation" r:id="rId4" imgW="787320" imgH="241200" progId="Equation.DSMT4">
                  <p:embed/>
                </p:oleObj>
              </mc:Choice>
              <mc:Fallback>
                <p:oleObj name="Equation" r:id="rId4" imgW="787320" imgH="2412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43702" y="3784604"/>
                        <a:ext cx="1420813" cy="43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4932" name="Object 4"/>
          <p:cNvGraphicFramePr>
            <a:graphicFrameLocks noChangeAspect="1"/>
          </p:cNvGraphicFramePr>
          <p:nvPr/>
        </p:nvGraphicFramePr>
        <p:xfrm>
          <a:off x="2432844" y="2771766"/>
          <a:ext cx="4278313" cy="892175"/>
        </p:xfrm>
        <a:graphic>
          <a:graphicData uri="http://schemas.openxmlformats.org/presentationml/2006/ole">
            <mc:AlternateContent xmlns:mc="http://schemas.openxmlformats.org/markup-compatibility/2006">
              <mc:Choice xmlns:v="urn:schemas-microsoft-com:vml" Requires="v">
                <p:oleObj name="Equation" r:id="rId6" imgW="2374560" imgH="495000" progId="Equation.DSMT4">
                  <p:embed/>
                </p:oleObj>
              </mc:Choice>
              <mc:Fallback>
                <p:oleObj name="Equation" r:id="rId6" imgW="2374560" imgH="49500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32844" y="2771766"/>
                        <a:ext cx="4278313" cy="892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4933" name="Object 5"/>
          <p:cNvGraphicFramePr>
            <a:graphicFrameLocks noChangeAspect="1"/>
          </p:cNvGraphicFramePr>
          <p:nvPr/>
        </p:nvGraphicFramePr>
        <p:xfrm>
          <a:off x="1917700" y="4816494"/>
          <a:ext cx="5308600" cy="892175"/>
        </p:xfrm>
        <a:graphic>
          <a:graphicData uri="http://schemas.openxmlformats.org/presentationml/2006/ole">
            <mc:AlternateContent xmlns:mc="http://schemas.openxmlformats.org/markup-compatibility/2006">
              <mc:Choice xmlns:v="urn:schemas-microsoft-com:vml" Requires="v">
                <p:oleObj name="Equation" r:id="rId8" imgW="2946240" imgH="495000" progId="Equation.DSMT4">
                  <p:embed/>
                </p:oleObj>
              </mc:Choice>
              <mc:Fallback>
                <p:oleObj name="Equation" r:id="rId8" imgW="2946240" imgH="495000" progId="Equation.DSMT4">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17700" y="4816494"/>
                        <a:ext cx="5308600" cy="892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Παρεμβολή του </a:t>
            </a:r>
            <a:r>
              <a:rPr lang="en-US" dirty="0"/>
              <a:t>Newton</a:t>
            </a:r>
            <a:endParaRPr lang="el-GR" dirty="0"/>
          </a:p>
        </p:txBody>
      </p:sp>
      <p:graphicFrame>
        <p:nvGraphicFramePr>
          <p:cNvPr id="122881" name="Object 1"/>
          <p:cNvGraphicFramePr>
            <a:graphicFrameLocks noChangeAspect="1"/>
          </p:cNvGraphicFramePr>
          <p:nvPr/>
        </p:nvGraphicFramePr>
        <p:xfrm>
          <a:off x="618332" y="1603350"/>
          <a:ext cx="7907337" cy="4152900"/>
        </p:xfrm>
        <a:graphic>
          <a:graphicData uri="http://schemas.openxmlformats.org/presentationml/2006/ole">
            <mc:AlternateContent xmlns:mc="http://schemas.openxmlformats.org/markup-compatibility/2006">
              <mc:Choice xmlns:v="urn:schemas-microsoft-com:vml" Requires="v">
                <p:oleObj name="Equation" r:id="rId2" imgW="5270400" imgH="2768400" progId="Equation.DSMT4">
                  <p:embed/>
                </p:oleObj>
              </mc:Choice>
              <mc:Fallback>
                <p:oleObj name="Equation" r:id="rId2" imgW="5270400" imgH="2768400" progId="Equation.DSMT4">
                  <p:embed/>
                  <p:pic>
                    <p:nvPicPr>
                      <p:cNvPr id="0"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8332" y="1603350"/>
                        <a:ext cx="7907337" cy="415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Παρεμβολή του </a:t>
            </a:r>
            <a:r>
              <a:rPr lang="en-US" dirty="0"/>
              <a:t>Newton</a:t>
            </a:r>
            <a:endParaRPr lang="el-GR" dirty="0"/>
          </a:p>
        </p:txBody>
      </p:sp>
      <p:sp>
        <p:nvSpPr>
          <p:cNvPr id="3" name="2 - Θέση περιεχομένου"/>
          <p:cNvSpPr>
            <a:spLocks noGrp="1"/>
          </p:cNvSpPr>
          <p:nvPr>
            <p:ph idx="1"/>
          </p:nvPr>
        </p:nvSpPr>
        <p:spPr>
          <a:xfrm>
            <a:off x="457200" y="1420784"/>
            <a:ext cx="8229600" cy="4748400"/>
          </a:xfrm>
        </p:spPr>
        <p:txBody>
          <a:bodyPr>
            <a:normAutofit/>
          </a:bodyPr>
          <a:lstStyle/>
          <a:p>
            <a:r>
              <a:rPr lang="el-GR" sz="2200" dirty="0"/>
              <a:t>Ο τύπος παρεμβολής των διαιρεμένων διαφορών του </a:t>
            </a:r>
            <a:r>
              <a:rPr lang="en-US" sz="2200" dirty="0"/>
              <a:t>Newton (</a:t>
            </a:r>
            <a:r>
              <a:rPr lang="el-GR" sz="2200" dirty="0"/>
              <a:t>4</a:t>
            </a:r>
            <a:r>
              <a:rPr lang="en-US" sz="2200" dirty="0"/>
              <a:t>)</a:t>
            </a:r>
            <a:r>
              <a:rPr lang="el-GR" sz="2200" dirty="0"/>
              <a:t> για             είναι:</a:t>
            </a:r>
          </a:p>
          <a:p>
            <a:endParaRPr lang="el-GR" sz="2200" dirty="0"/>
          </a:p>
          <a:p>
            <a:endParaRPr lang="el-GR" sz="2200" dirty="0"/>
          </a:p>
          <a:p>
            <a:pPr>
              <a:spcBef>
                <a:spcPts val="3600"/>
              </a:spcBef>
            </a:pPr>
            <a:r>
              <a:rPr lang="el-GR" sz="2200" dirty="0"/>
              <a:t>Αντικαθιστώντας στον παραπάνω τύπο τις διαιρεμένες διαφορές που έχουμε βρει καθώς και τις τιμές των δοθέντων       προκύπτει:</a:t>
            </a:r>
          </a:p>
          <a:p>
            <a:endParaRPr lang="el-GR" sz="2200" dirty="0"/>
          </a:p>
          <a:p>
            <a:endParaRPr lang="el-GR" sz="2200" dirty="0"/>
          </a:p>
          <a:p>
            <a:endParaRPr lang="el-GR" sz="2200" dirty="0"/>
          </a:p>
        </p:txBody>
      </p:sp>
      <p:graphicFrame>
        <p:nvGraphicFramePr>
          <p:cNvPr id="121857" name="Object 1"/>
          <p:cNvGraphicFramePr>
            <a:graphicFrameLocks noChangeAspect="1"/>
          </p:cNvGraphicFramePr>
          <p:nvPr/>
        </p:nvGraphicFramePr>
        <p:xfrm>
          <a:off x="1338226" y="1817670"/>
          <a:ext cx="619125" cy="320675"/>
        </p:xfrm>
        <a:graphic>
          <a:graphicData uri="http://schemas.openxmlformats.org/presentationml/2006/ole">
            <mc:AlternateContent xmlns:mc="http://schemas.openxmlformats.org/markup-compatibility/2006">
              <mc:Choice xmlns:v="urn:schemas-microsoft-com:vml" Requires="v">
                <p:oleObj name="Equation" r:id="rId3" imgW="342720" imgH="177480" progId="Equation.DSMT4">
                  <p:embed/>
                </p:oleObj>
              </mc:Choice>
              <mc:Fallback>
                <p:oleObj name="Equation" r:id="rId3" imgW="342720" imgH="177480" progId="Equation.DSMT4">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8226" y="1817670"/>
                        <a:ext cx="619125"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1858" name="Object 2"/>
          <p:cNvGraphicFramePr>
            <a:graphicFrameLocks noChangeAspect="1"/>
          </p:cNvGraphicFramePr>
          <p:nvPr/>
        </p:nvGraphicFramePr>
        <p:xfrm>
          <a:off x="973138" y="2333610"/>
          <a:ext cx="7197725" cy="914400"/>
        </p:xfrm>
        <a:graphic>
          <a:graphicData uri="http://schemas.openxmlformats.org/presentationml/2006/ole">
            <mc:AlternateContent xmlns:mc="http://schemas.openxmlformats.org/markup-compatibility/2006">
              <mc:Choice xmlns:v="urn:schemas-microsoft-com:vml" Requires="v">
                <p:oleObj name="Equation" r:id="rId5" imgW="4000320" imgH="507960" progId="Equation.DSMT4">
                  <p:embed/>
                </p:oleObj>
              </mc:Choice>
              <mc:Fallback>
                <p:oleObj name="Equation" r:id="rId5" imgW="4000320" imgH="507960" progId="Equation.DSMT4">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73138" y="2333610"/>
                        <a:ext cx="7197725"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1859" name="Object 3"/>
          <p:cNvGraphicFramePr>
            <a:graphicFrameLocks noChangeAspect="1"/>
          </p:cNvGraphicFramePr>
          <p:nvPr>
            <p:extLst>
              <p:ext uri="{D42A27DB-BD31-4B8C-83A1-F6EECF244321}">
                <p14:modId xmlns:p14="http://schemas.microsoft.com/office/powerpoint/2010/main" val="2575178616"/>
              </p:ext>
            </p:extLst>
          </p:nvPr>
        </p:nvGraphicFramePr>
        <p:xfrm>
          <a:off x="6768244" y="3681028"/>
          <a:ext cx="273050" cy="409575"/>
        </p:xfrm>
        <a:graphic>
          <a:graphicData uri="http://schemas.openxmlformats.org/presentationml/2006/ole">
            <mc:AlternateContent xmlns:mc="http://schemas.openxmlformats.org/markup-compatibility/2006">
              <mc:Choice xmlns:v="urn:schemas-microsoft-com:vml" Requires="v">
                <p:oleObj name="Equation" r:id="rId7" imgW="152280" imgH="228600" progId="Equation.DSMT4">
                  <p:embed/>
                </p:oleObj>
              </mc:Choice>
              <mc:Fallback>
                <p:oleObj name="Equation" r:id="rId7" imgW="152280" imgH="228600" progId="Equation.DSMT4">
                  <p:embed/>
                  <p:pic>
                    <p:nvPicPr>
                      <p:cNvPr id="0"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68244" y="3681028"/>
                        <a:ext cx="273050"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1860" name="Object 4"/>
          <p:cNvGraphicFramePr>
            <a:graphicFrameLocks noChangeAspect="1"/>
          </p:cNvGraphicFramePr>
          <p:nvPr/>
        </p:nvGraphicFramePr>
        <p:xfrm>
          <a:off x="1174750" y="4306918"/>
          <a:ext cx="6792913" cy="1349375"/>
        </p:xfrm>
        <a:graphic>
          <a:graphicData uri="http://schemas.openxmlformats.org/presentationml/2006/ole">
            <mc:AlternateContent xmlns:mc="http://schemas.openxmlformats.org/markup-compatibility/2006">
              <mc:Choice xmlns:v="urn:schemas-microsoft-com:vml" Requires="v">
                <p:oleObj name="Equation" r:id="rId9" imgW="3771720" imgH="749160" progId="Equation.DSMT4">
                  <p:embed/>
                </p:oleObj>
              </mc:Choice>
              <mc:Fallback>
                <p:oleObj name="Equation" r:id="rId9" imgW="3771720" imgH="749160" progId="Equation.DSMT4">
                  <p:embed/>
                  <p:pic>
                    <p:nvPicPr>
                      <p:cNvPr id="0"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74750" y="4306918"/>
                        <a:ext cx="6792913" cy="1349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Παρεμβολή για </a:t>
            </a:r>
            <a:r>
              <a:rPr lang="el-GR" dirty="0" err="1"/>
              <a:t>ισαπέχοντα</a:t>
            </a:r>
            <a:r>
              <a:rPr lang="el-GR" dirty="0"/>
              <a:t> σημεία</a:t>
            </a:r>
          </a:p>
        </p:txBody>
      </p:sp>
      <p:sp>
        <p:nvSpPr>
          <p:cNvPr id="3" name="2 - Θέση περιεχομένου"/>
          <p:cNvSpPr>
            <a:spLocks noGrp="1"/>
          </p:cNvSpPr>
          <p:nvPr>
            <p:ph idx="1"/>
          </p:nvPr>
        </p:nvSpPr>
        <p:spPr/>
        <p:txBody>
          <a:bodyPr>
            <a:normAutofit/>
          </a:bodyPr>
          <a:lstStyle/>
          <a:p>
            <a:r>
              <a:rPr lang="el-GR" sz="2200" dirty="0"/>
              <a:t>Υποθέτουμε ότι δίνονται οι τιμές</a:t>
            </a:r>
            <a:r>
              <a:rPr lang="en-US" sz="2200" dirty="0"/>
              <a:t>                                             </a:t>
            </a:r>
            <a:r>
              <a:rPr lang="el-GR" sz="2200" dirty="0"/>
              <a:t> της συνάρτησης</a:t>
            </a:r>
            <a:r>
              <a:rPr lang="en-US" sz="2200" dirty="0"/>
              <a:t>             </a:t>
            </a:r>
            <a:r>
              <a:rPr lang="el-GR" sz="2200" dirty="0"/>
              <a:t>στα </a:t>
            </a:r>
            <a:r>
              <a:rPr lang="el-GR" sz="2200" dirty="0" err="1"/>
              <a:t>ισαπέχοντα</a:t>
            </a:r>
            <a:r>
              <a:rPr lang="el-GR" sz="2200" dirty="0"/>
              <a:t> σημεία παρεμβολής</a:t>
            </a:r>
            <a:r>
              <a:rPr lang="en-US" sz="2200" dirty="0"/>
              <a:t>                  	         </a:t>
            </a:r>
            <a:r>
              <a:rPr lang="el-GR" sz="2200" dirty="0"/>
              <a:t>όπου</a:t>
            </a:r>
            <a:r>
              <a:rPr lang="en-US" sz="2200" dirty="0"/>
              <a:t> </a:t>
            </a:r>
            <a:r>
              <a:rPr lang="el-GR" sz="2200" dirty="0"/>
              <a:t>το            είναι ένα σταθερό βήμα.</a:t>
            </a:r>
          </a:p>
          <a:p>
            <a:pPr>
              <a:spcBef>
                <a:spcPts val="2400"/>
              </a:spcBef>
            </a:pPr>
            <a:r>
              <a:rPr lang="el-GR" sz="2200" dirty="0"/>
              <a:t>Ορίζουμε την </a:t>
            </a:r>
            <a:r>
              <a:rPr lang="el-GR" sz="2200" dirty="0" err="1"/>
              <a:t>κανονικοποιημένη</a:t>
            </a:r>
            <a:r>
              <a:rPr lang="el-GR" sz="2200" dirty="0"/>
              <a:t> μεταβλητή     από την παρακάτω σχέση:</a:t>
            </a:r>
          </a:p>
          <a:p>
            <a:endParaRPr lang="el-GR" sz="2200" b="1" dirty="0"/>
          </a:p>
          <a:p>
            <a:pPr>
              <a:buNone/>
            </a:pPr>
            <a:endParaRPr lang="el-GR" sz="2200" b="1" dirty="0"/>
          </a:p>
          <a:p>
            <a:r>
              <a:rPr lang="el-GR" sz="2200" dirty="0"/>
              <a:t>Στη συνέχεια δίνουμε διάφορους τύπους παρεμβολής για την περίπτωση όπου τα σημεία παρεμβολής είναι </a:t>
            </a:r>
            <a:r>
              <a:rPr lang="el-GR" sz="2200" dirty="0" err="1"/>
              <a:t>ισαπέχοντα</a:t>
            </a:r>
            <a:r>
              <a:rPr lang="el-GR" sz="2200" dirty="0"/>
              <a:t>.</a:t>
            </a:r>
            <a:endParaRPr lang="el-GR" sz="2200" b="1" dirty="0"/>
          </a:p>
          <a:p>
            <a:endParaRPr lang="el-GR" sz="2200" b="1" dirty="0"/>
          </a:p>
        </p:txBody>
      </p:sp>
      <p:graphicFrame>
        <p:nvGraphicFramePr>
          <p:cNvPr id="2050" name="Object 2"/>
          <p:cNvGraphicFramePr>
            <a:graphicFrameLocks noChangeAspect="1"/>
          </p:cNvGraphicFramePr>
          <p:nvPr/>
        </p:nvGraphicFramePr>
        <p:xfrm>
          <a:off x="4726695" y="1426782"/>
          <a:ext cx="2746375" cy="457200"/>
        </p:xfrm>
        <a:graphic>
          <a:graphicData uri="http://schemas.openxmlformats.org/presentationml/2006/ole">
            <mc:AlternateContent xmlns:mc="http://schemas.openxmlformats.org/markup-compatibility/2006">
              <mc:Choice xmlns:v="urn:schemas-microsoft-com:vml" Requires="v">
                <p:oleObj name="Equation" r:id="rId2" imgW="1523880" imgH="253800" progId="Equation.DSMT4">
                  <p:embed/>
                </p:oleObj>
              </mc:Choice>
              <mc:Fallback>
                <p:oleObj name="Equation" r:id="rId2" imgW="1523880" imgH="2538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6695" y="1426782"/>
                        <a:ext cx="27463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1" name="Object 3"/>
          <p:cNvGraphicFramePr>
            <a:graphicFrameLocks noChangeAspect="1"/>
          </p:cNvGraphicFramePr>
          <p:nvPr/>
        </p:nvGraphicFramePr>
        <p:xfrm>
          <a:off x="2365177" y="1763337"/>
          <a:ext cx="661988" cy="455613"/>
        </p:xfrm>
        <a:graphic>
          <a:graphicData uri="http://schemas.openxmlformats.org/presentationml/2006/ole">
            <mc:AlternateContent xmlns:mc="http://schemas.openxmlformats.org/markup-compatibility/2006">
              <mc:Choice xmlns:v="urn:schemas-microsoft-com:vml" Requires="v">
                <p:oleObj name="Equation" r:id="rId4" imgW="368280" imgH="253800" progId="Equation.DSMT4">
                  <p:embed/>
                </p:oleObj>
              </mc:Choice>
              <mc:Fallback>
                <p:oleObj name="Equation" r:id="rId4" imgW="368280" imgH="2538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65177" y="1763337"/>
                        <a:ext cx="661988"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2" name="Object 4"/>
          <p:cNvGraphicFramePr>
            <a:graphicFrameLocks noChangeAspect="1"/>
          </p:cNvGraphicFramePr>
          <p:nvPr/>
        </p:nvGraphicFramePr>
        <p:xfrm>
          <a:off x="7335013" y="1787684"/>
          <a:ext cx="1416050" cy="411163"/>
        </p:xfrm>
        <a:graphic>
          <a:graphicData uri="http://schemas.openxmlformats.org/presentationml/2006/ole">
            <mc:AlternateContent xmlns:mc="http://schemas.openxmlformats.org/markup-compatibility/2006">
              <mc:Choice xmlns:v="urn:schemas-microsoft-com:vml" Requires="v">
                <p:oleObj name="Equation" r:id="rId6" imgW="787320" imgH="228600" progId="Equation.DSMT4">
                  <p:embed/>
                </p:oleObj>
              </mc:Choice>
              <mc:Fallback>
                <p:oleObj name="Equation" r:id="rId6" imgW="787320" imgH="22860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35013" y="1787684"/>
                        <a:ext cx="1416050" cy="411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3" name="Object 5"/>
          <p:cNvGraphicFramePr>
            <a:graphicFrameLocks noChangeAspect="1"/>
          </p:cNvGraphicFramePr>
          <p:nvPr/>
        </p:nvGraphicFramePr>
        <p:xfrm>
          <a:off x="870252" y="2100597"/>
          <a:ext cx="1073150" cy="457200"/>
        </p:xfrm>
        <a:graphic>
          <a:graphicData uri="http://schemas.openxmlformats.org/presentationml/2006/ole">
            <mc:AlternateContent xmlns:mc="http://schemas.openxmlformats.org/markup-compatibility/2006">
              <mc:Choice xmlns:v="urn:schemas-microsoft-com:vml" Requires="v">
                <p:oleObj name="Equation" r:id="rId8" imgW="596880" imgH="253800" progId="Equation.DSMT4">
                  <p:embed/>
                </p:oleObj>
              </mc:Choice>
              <mc:Fallback>
                <p:oleObj name="Equation" r:id="rId8" imgW="596880" imgH="253800" progId="Equation.DSMT4">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70252" y="2100597"/>
                        <a:ext cx="1073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5" name="Object 7"/>
          <p:cNvGraphicFramePr>
            <a:graphicFrameLocks noChangeAspect="1"/>
          </p:cNvGraphicFramePr>
          <p:nvPr/>
        </p:nvGraphicFramePr>
        <p:xfrm>
          <a:off x="5925982" y="2855555"/>
          <a:ext cx="204788" cy="250825"/>
        </p:xfrm>
        <a:graphic>
          <a:graphicData uri="http://schemas.openxmlformats.org/presentationml/2006/ole">
            <mc:AlternateContent xmlns:mc="http://schemas.openxmlformats.org/markup-compatibility/2006">
              <mc:Choice xmlns:v="urn:schemas-microsoft-com:vml" Requires="v">
                <p:oleObj name="Equation" r:id="rId10" imgW="114120" imgH="139680" progId="Equation.DSMT4">
                  <p:embed/>
                </p:oleObj>
              </mc:Choice>
              <mc:Fallback>
                <p:oleObj name="Equation" r:id="rId10" imgW="114120" imgH="139680" progId="Equation.DSMT4">
                  <p:embed/>
                  <p:pic>
                    <p:nvPicPr>
                      <p:cNvPr id="0"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925982" y="2855555"/>
                        <a:ext cx="204788" cy="25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6" name="Object 8"/>
          <p:cNvGraphicFramePr>
            <a:graphicFrameLocks noChangeAspect="1"/>
          </p:cNvGraphicFramePr>
          <p:nvPr/>
        </p:nvGraphicFramePr>
        <p:xfrm>
          <a:off x="3015179" y="2151045"/>
          <a:ext cx="641350" cy="320675"/>
        </p:xfrm>
        <a:graphic>
          <a:graphicData uri="http://schemas.openxmlformats.org/presentationml/2006/ole">
            <mc:AlternateContent xmlns:mc="http://schemas.openxmlformats.org/markup-compatibility/2006">
              <mc:Choice xmlns:v="urn:schemas-microsoft-com:vml" Requires="v">
                <p:oleObj name="Equation" r:id="rId12" imgW="355320" imgH="177480" progId="Equation.DSMT4">
                  <p:embed/>
                </p:oleObj>
              </mc:Choice>
              <mc:Fallback>
                <p:oleObj name="Equation" r:id="rId12" imgW="355320" imgH="177480" progId="Equation.DSMT4">
                  <p:embed/>
                  <p:pic>
                    <p:nvPicPr>
                      <p:cNvPr id="0" name="Picture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015179" y="2151045"/>
                        <a:ext cx="64135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7" name="Object 9"/>
          <p:cNvGraphicFramePr>
            <a:graphicFrameLocks noChangeAspect="1"/>
          </p:cNvGraphicFramePr>
          <p:nvPr/>
        </p:nvGraphicFramePr>
        <p:xfrm>
          <a:off x="3721100" y="3465513"/>
          <a:ext cx="1624013" cy="709612"/>
        </p:xfrm>
        <a:graphic>
          <a:graphicData uri="http://schemas.openxmlformats.org/presentationml/2006/ole">
            <mc:AlternateContent xmlns:mc="http://schemas.openxmlformats.org/markup-compatibility/2006">
              <mc:Choice xmlns:v="urn:schemas-microsoft-com:vml" Requires="v">
                <p:oleObj name="Equation" r:id="rId14" imgW="901440" imgH="393480" progId="Equation.DSMT4">
                  <p:embed/>
                </p:oleObj>
              </mc:Choice>
              <mc:Fallback>
                <p:oleObj name="Equation" r:id="rId14" imgW="901440" imgH="393480" progId="Equation.DSMT4">
                  <p:embed/>
                  <p:pic>
                    <p:nvPicPr>
                      <p:cNvPr id="0" name="Picture 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721100" y="3465513"/>
                        <a:ext cx="1624013" cy="709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Παρεμβολή για </a:t>
            </a:r>
            <a:r>
              <a:rPr lang="el-GR" dirty="0" err="1"/>
              <a:t>ισαπέχοντα</a:t>
            </a:r>
            <a:r>
              <a:rPr lang="el-GR" dirty="0"/>
              <a:t> σημεία</a:t>
            </a:r>
          </a:p>
        </p:txBody>
      </p:sp>
      <p:sp>
        <p:nvSpPr>
          <p:cNvPr id="3" name="2 - Θέση περιεχομένου"/>
          <p:cNvSpPr>
            <a:spLocks noGrp="1"/>
          </p:cNvSpPr>
          <p:nvPr>
            <p:ph idx="1"/>
          </p:nvPr>
        </p:nvSpPr>
        <p:spPr>
          <a:xfrm>
            <a:off x="457200" y="1420784"/>
            <a:ext cx="8229600" cy="4748400"/>
          </a:xfrm>
        </p:spPr>
        <p:txBody>
          <a:bodyPr>
            <a:normAutofit/>
          </a:bodyPr>
          <a:lstStyle/>
          <a:p>
            <a:pPr marL="0" indent="0">
              <a:buNone/>
            </a:pPr>
            <a:r>
              <a:rPr lang="el-GR" sz="2200" b="1" dirty="0"/>
              <a:t>Παρεμβολή των προς τα εμπρός διαφορών του </a:t>
            </a:r>
            <a:r>
              <a:rPr lang="en-US" sz="2200" b="1" dirty="0"/>
              <a:t>Newton</a:t>
            </a:r>
            <a:endParaRPr lang="el-GR" sz="2200" b="1" dirty="0"/>
          </a:p>
          <a:p>
            <a:r>
              <a:rPr lang="el-GR" sz="2200" dirty="0"/>
              <a:t>Υποθέτουμε ότι έχουμε τα παρακάτω σημεία παρεμβολής:</a:t>
            </a:r>
          </a:p>
          <a:p>
            <a:endParaRPr lang="el-GR" sz="2200" dirty="0"/>
          </a:p>
          <a:p>
            <a:pPr>
              <a:spcBef>
                <a:spcPts val="2400"/>
              </a:spcBef>
              <a:buNone/>
            </a:pPr>
            <a:r>
              <a:rPr lang="el-GR" sz="2200" dirty="0"/>
              <a:t>	έτσι ώστε                                        όπου            είναι ένα σταθερό βήμα.</a:t>
            </a:r>
          </a:p>
          <a:p>
            <a:pPr>
              <a:spcBef>
                <a:spcPts val="1800"/>
              </a:spcBef>
            </a:pPr>
            <a:r>
              <a:rPr lang="el-GR" sz="2200" dirty="0"/>
              <a:t>Ο όρος                του τύπου του  </a:t>
            </a:r>
            <a:r>
              <a:rPr lang="en-US" sz="2200" dirty="0"/>
              <a:t>Newton </a:t>
            </a:r>
            <a:r>
              <a:rPr lang="el-GR" sz="2200" dirty="0"/>
              <a:t>για                     γράφεται ως εξής:</a:t>
            </a:r>
          </a:p>
        </p:txBody>
      </p:sp>
      <p:graphicFrame>
        <p:nvGraphicFramePr>
          <p:cNvPr id="3074" name="Object 2"/>
          <p:cNvGraphicFramePr>
            <a:graphicFrameLocks noChangeAspect="1"/>
          </p:cNvGraphicFramePr>
          <p:nvPr/>
        </p:nvGraphicFramePr>
        <p:xfrm>
          <a:off x="1795463" y="2387592"/>
          <a:ext cx="5553075" cy="457200"/>
        </p:xfrm>
        <a:graphic>
          <a:graphicData uri="http://schemas.openxmlformats.org/presentationml/2006/ole">
            <mc:AlternateContent xmlns:mc="http://schemas.openxmlformats.org/markup-compatibility/2006">
              <mc:Choice xmlns:v="urn:schemas-microsoft-com:vml" Requires="v">
                <p:oleObj name="Equation" r:id="rId2" imgW="3085920" imgH="253800" progId="Equation.DSMT4">
                  <p:embed/>
                </p:oleObj>
              </mc:Choice>
              <mc:Fallback>
                <p:oleObj name="Equation" r:id="rId2" imgW="3085920" imgH="2538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463" y="2387592"/>
                        <a:ext cx="55530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5" name="Object 3"/>
          <p:cNvGraphicFramePr>
            <a:graphicFrameLocks noChangeAspect="1"/>
          </p:cNvGraphicFramePr>
          <p:nvPr/>
        </p:nvGraphicFramePr>
        <p:xfrm>
          <a:off x="2059515" y="2858727"/>
          <a:ext cx="2400300" cy="457200"/>
        </p:xfrm>
        <a:graphic>
          <a:graphicData uri="http://schemas.openxmlformats.org/presentationml/2006/ole">
            <mc:AlternateContent xmlns:mc="http://schemas.openxmlformats.org/markup-compatibility/2006">
              <mc:Choice xmlns:v="urn:schemas-microsoft-com:vml" Requires="v">
                <p:oleObj name="Equation" r:id="rId4" imgW="1333440" imgH="253800" progId="Equation.DSMT4">
                  <p:embed/>
                </p:oleObj>
              </mc:Choice>
              <mc:Fallback>
                <p:oleObj name="Equation" r:id="rId4" imgW="1333440" imgH="2538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9515" y="2858727"/>
                        <a:ext cx="24003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6" name="Object 4"/>
          <p:cNvGraphicFramePr>
            <a:graphicFrameLocks noChangeAspect="1"/>
          </p:cNvGraphicFramePr>
          <p:nvPr/>
        </p:nvGraphicFramePr>
        <p:xfrm>
          <a:off x="5186027" y="2906529"/>
          <a:ext cx="641350" cy="320675"/>
        </p:xfrm>
        <a:graphic>
          <a:graphicData uri="http://schemas.openxmlformats.org/presentationml/2006/ole">
            <mc:AlternateContent xmlns:mc="http://schemas.openxmlformats.org/markup-compatibility/2006">
              <mc:Choice xmlns:v="urn:schemas-microsoft-com:vml" Requires="v">
                <p:oleObj name="Equation" r:id="rId6" imgW="355320" imgH="177480" progId="Equation.DSMT4">
                  <p:embed/>
                </p:oleObj>
              </mc:Choice>
              <mc:Fallback>
                <p:oleObj name="Equation" r:id="rId6" imgW="355320" imgH="17748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86027" y="2906529"/>
                        <a:ext cx="64135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7" name="Object 5"/>
          <p:cNvGraphicFramePr>
            <a:graphicFrameLocks noChangeAspect="1"/>
          </p:cNvGraphicFramePr>
          <p:nvPr/>
        </p:nvGraphicFramePr>
        <p:xfrm>
          <a:off x="1758924" y="3777549"/>
          <a:ext cx="914400" cy="457200"/>
        </p:xfrm>
        <a:graphic>
          <a:graphicData uri="http://schemas.openxmlformats.org/presentationml/2006/ole">
            <mc:AlternateContent xmlns:mc="http://schemas.openxmlformats.org/markup-compatibility/2006">
              <mc:Choice xmlns:v="urn:schemas-microsoft-com:vml" Requires="v">
                <p:oleObj name="Equation" r:id="rId8" imgW="507960" imgH="253800" progId="Equation.DSMT4">
                  <p:embed/>
                </p:oleObj>
              </mc:Choice>
              <mc:Fallback>
                <p:oleObj name="Equation" r:id="rId8" imgW="507960" imgH="253800" progId="Equation.DSMT4">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58924" y="3777549"/>
                        <a:ext cx="914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8" name="Object 6"/>
          <p:cNvGraphicFramePr>
            <a:graphicFrameLocks noChangeAspect="1"/>
          </p:cNvGraphicFramePr>
          <p:nvPr/>
        </p:nvGraphicFramePr>
        <p:xfrm>
          <a:off x="5875019" y="3802773"/>
          <a:ext cx="1230313" cy="409575"/>
        </p:xfrm>
        <a:graphic>
          <a:graphicData uri="http://schemas.openxmlformats.org/presentationml/2006/ole">
            <mc:AlternateContent xmlns:mc="http://schemas.openxmlformats.org/markup-compatibility/2006">
              <mc:Choice xmlns:v="urn:schemas-microsoft-com:vml" Requires="v">
                <p:oleObj name="Equation" r:id="rId10" imgW="685800" imgH="228600" progId="Equation.DSMT4">
                  <p:embed/>
                </p:oleObj>
              </mc:Choice>
              <mc:Fallback>
                <p:oleObj name="Equation" r:id="rId10" imgW="685800" imgH="228600" progId="Equation.DSMT4">
                  <p:embed/>
                  <p:pic>
                    <p:nvPicPr>
                      <p:cNvPr id="0"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875019" y="3802773"/>
                        <a:ext cx="1230313"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9" name="Object 7"/>
          <p:cNvGraphicFramePr>
            <a:graphicFrameLocks noChangeAspect="1"/>
          </p:cNvGraphicFramePr>
          <p:nvPr/>
        </p:nvGraphicFramePr>
        <p:xfrm>
          <a:off x="2477294" y="4562686"/>
          <a:ext cx="4189412" cy="1397000"/>
        </p:xfrm>
        <a:graphic>
          <a:graphicData uri="http://schemas.openxmlformats.org/presentationml/2006/ole">
            <mc:AlternateContent xmlns:mc="http://schemas.openxmlformats.org/markup-compatibility/2006">
              <mc:Choice xmlns:v="urn:schemas-microsoft-com:vml" Requires="v">
                <p:oleObj name="Equation" r:id="rId12" imgW="2323800" imgH="774360" progId="Equation.DSMT4">
                  <p:embed/>
                </p:oleObj>
              </mc:Choice>
              <mc:Fallback>
                <p:oleObj name="Equation" r:id="rId12" imgW="2323800" imgH="774360" progId="Equation.DSMT4">
                  <p:embed/>
                  <p:pic>
                    <p:nvPicPr>
                      <p:cNvPr id="0" name="Picture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477294" y="4562686"/>
                        <a:ext cx="4189412" cy="139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Παρεμβολή για </a:t>
            </a:r>
            <a:r>
              <a:rPr lang="el-GR" dirty="0" err="1"/>
              <a:t>ισαπέχοντα</a:t>
            </a:r>
            <a:r>
              <a:rPr lang="el-GR" dirty="0"/>
              <a:t> σημεία</a:t>
            </a:r>
          </a:p>
        </p:txBody>
      </p:sp>
      <p:sp>
        <p:nvSpPr>
          <p:cNvPr id="3" name="Content Placeholder 2"/>
          <p:cNvSpPr>
            <a:spLocks noGrp="1"/>
          </p:cNvSpPr>
          <p:nvPr>
            <p:ph idx="1"/>
          </p:nvPr>
        </p:nvSpPr>
        <p:spPr>
          <a:xfrm>
            <a:off x="457200" y="1420784"/>
            <a:ext cx="8229600" cy="4748400"/>
          </a:xfrm>
        </p:spPr>
        <p:txBody>
          <a:bodyPr>
            <a:normAutofit/>
          </a:bodyPr>
          <a:lstStyle/>
          <a:p>
            <a:pPr>
              <a:buNone/>
            </a:pPr>
            <a:r>
              <a:rPr lang="el-GR" sz="2200" b="1" dirty="0"/>
              <a:t>Παρεμβολή των προς τα εμπρός διαφορών του </a:t>
            </a:r>
            <a:r>
              <a:rPr lang="en-US" sz="2200" b="1" dirty="0"/>
              <a:t>Newton</a:t>
            </a:r>
            <a:endParaRPr lang="el-GR" sz="2200" dirty="0"/>
          </a:p>
          <a:p>
            <a:r>
              <a:rPr lang="el-GR" sz="2200" dirty="0"/>
              <a:t>Επομένως, το παρακάτω γινόμενο για                      μπορεί να γραφεί ως εξής:</a:t>
            </a:r>
          </a:p>
          <a:p>
            <a:endParaRPr lang="el-GR" sz="2200" dirty="0"/>
          </a:p>
          <a:p>
            <a:endParaRPr lang="el-GR" sz="2200" dirty="0"/>
          </a:p>
          <a:p>
            <a:pPr>
              <a:spcBef>
                <a:spcPts val="1800"/>
              </a:spcBef>
            </a:pPr>
            <a:r>
              <a:rPr lang="el-GR" sz="2400" dirty="0"/>
              <a:t>Όμως ισχύει ότι:</a:t>
            </a:r>
          </a:p>
          <a:p>
            <a:endParaRPr lang="el-GR" sz="2400" dirty="0"/>
          </a:p>
          <a:p>
            <a:endParaRPr lang="el-GR" sz="2400" dirty="0"/>
          </a:p>
          <a:p>
            <a:r>
              <a:rPr lang="el-GR" sz="2400" dirty="0"/>
              <a:t>Με τη βοήθεια της παραπάνω σχέσης καταλήγουμε ότι:</a:t>
            </a:r>
          </a:p>
          <a:p>
            <a:endParaRPr lang="el-GR" sz="2200" dirty="0"/>
          </a:p>
          <a:p>
            <a:endParaRPr lang="el-GR" sz="2200" dirty="0"/>
          </a:p>
        </p:txBody>
      </p:sp>
      <p:graphicFrame>
        <p:nvGraphicFramePr>
          <p:cNvPr id="4098" name="Object 2"/>
          <p:cNvGraphicFramePr>
            <a:graphicFrameLocks noChangeAspect="1"/>
          </p:cNvGraphicFramePr>
          <p:nvPr/>
        </p:nvGraphicFramePr>
        <p:xfrm>
          <a:off x="5274230" y="1856295"/>
          <a:ext cx="1230313" cy="409575"/>
        </p:xfrm>
        <a:graphic>
          <a:graphicData uri="http://schemas.openxmlformats.org/presentationml/2006/ole">
            <mc:AlternateContent xmlns:mc="http://schemas.openxmlformats.org/markup-compatibility/2006">
              <mc:Choice xmlns:v="urn:schemas-microsoft-com:vml" Requires="v">
                <p:oleObj name="Equation" r:id="rId2" imgW="685800" imgH="228600" progId="Equation.DSMT4">
                  <p:embed/>
                </p:oleObj>
              </mc:Choice>
              <mc:Fallback>
                <p:oleObj name="Equation" r:id="rId2" imgW="685800" imgH="2286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74230" y="1856295"/>
                        <a:ext cx="1230313"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99" name="Object 3"/>
          <p:cNvGraphicFramePr>
            <a:graphicFrameLocks noChangeAspect="1"/>
          </p:cNvGraphicFramePr>
          <p:nvPr/>
        </p:nvGraphicFramePr>
        <p:xfrm>
          <a:off x="406457" y="2687641"/>
          <a:ext cx="8328025" cy="960437"/>
        </p:xfrm>
        <a:graphic>
          <a:graphicData uri="http://schemas.openxmlformats.org/presentationml/2006/ole">
            <mc:AlternateContent xmlns:mc="http://schemas.openxmlformats.org/markup-compatibility/2006">
              <mc:Choice xmlns:v="urn:schemas-microsoft-com:vml" Requires="v">
                <p:oleObj name="Equation" r:id="rId4" imgW="4622760" imgH="533160" progId="Equation.DSMT4">
                  <p:embed/>
                </p:oleObj>
              </mc:Choice>
              <mc:Fallback>
                <p:oleObj name="Equation" r:id="rId4" imgW="4622760" imgH="53316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6457" y="2687641"/>
                        <a:ext cx="8328025" cy="960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00" name="Object 4"/>
          <p:cNvGraphicFramePr>
            <a:graphicFrameLocks noChangeAspect="1"/>
          </p:cNvGraphicFramePr>
          <p:nvPr/>
        </p:nvGraphicFramePr>
        <p:xfrm>
          <a:off x="3038454" y="3976695"/>
          <a:ext cx="3062287" cy="846138"/>
        </p:xfrm>
        <a:graphic>
          <a:graphicData uri="http://schemas.openxmlformats.org/presentationml/2006/ole">
            <mc:AlternateContent xmlns:mc="http://schemas.openxmlformats.org/markup-compatibility/2006">
              <mc:Choice xmlns:v="urn:schemas-microsoft-com:vml" Requires="v">
                <p:oleObj name="Equation" r:id="rId6" imgW="1701720" imgH="469800" progId="Equation.DSMT4">
                  <p:embed/>
                </p:oleObj>
              </mc:Choice>
              <mc:Fallback>
                <p:oleObj name="Equation" r:id="rId6" imgW="1701720" imgH="46980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38454" y="3976695"/>
                        <a:ext cx="3062287" cy="846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01" name="Object 5"/>
          <p:cNvGraphicFramePr>
            <a:graphicFrameLocks noChangeAspect="1"/>
          </p:cNvGraphicFramePr>
          <p:nvPr/>
        </p:nvGraphicFramePr>
        <p:xfrm>
          <a:off x="874713" y="5380038"/>
          <a:ext cx="7416800" cy="823912"/>
        </p:xfrm>
        <a:graphic>
          <a:graphicData uri="http://schemas.openxmlformats.org/presentationml/2006/ole">
            <mc:AlternateContent xmlns:mc="http://schemas.openxmlformats.org/markup-compatibility/2006">
              <mc:Choice xmlns:v="urn:schemas-microsoft-com:vml" Requires="v">
                <p:oleObj name="Equation" r:id="rId8" imgW="4114800" imgH="457200" progId="Equation.DSMT4">
                  <p:embed/>
                </p:oleObj>
              </mc:Choice>
              <mc:Fallback>
                <p:oleObj name="Equation" r:id="rId8" imgW="4114800" imgH="457200" progId="Equation.DSMT4">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74713" y="5380038"/>
                        <a:ext cx="7416800" cy="823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Παρεμβολή για </a:t>
            </a:r>
            <a:r>
              <a:rPr lang="el-GR" dirty="0" err="1"/>
              <a:t>ισαπέχοντα</a:t>
            </a:r>
            <a:r>
              <a:rPr lang="el-GR" dirty="0"/>
              <a:t> σημεία</a:t>
            </a:r>
          </a:p>
        </p:txBody>
      </p:sp>
      <p:sp>
        <p:nvSpPr>
          <p:cNvPr id="3" name="2 - Θέση περιεχομένου"/>
          <p:cNvSpPr>
            <a:spLocks noGrp="1"/>
          </p:cNvSpPr>
          <p:nvPr>
            <p:ph idx="1"/>
          </p:nvPr>
        </p:nvSpPr>
        <p:spPr>
          <a:xfrm>
            <a:off x="457200" y="1420784"/>
            <a:ext cx="8229600" cy="4748400"/>
          </a:xfrm>
        </p:spPr>
        <p:txBody>
          <a:bodyPr>
            <a:normAutofit/>
          </a:bodyPr>
          <a:lstStyle/>
          <a:p>
            <a:pPr marL="0" indent="0">
              <a:buNone/>
            </a:pPr>
            <a:r>
              <a:rPr lang="el-GR" sz="2200" b="1" dirty="0"/>
              <a:t>Παρεμβολή των προς τα εμπρός διαφορών του </a:t>
            </a:r>
            <a:r>
              <a:rPr lang="en-US" sz="2200" b="1" dirty="0"/>
              <a:t>Newton</a:t>
            </a:r>
            <a:endParaRPr lang="el-GR" sz="2200" b="1" dirty="0"/>
          </a:p>
          <a:p>
            <a:r>
              <a:rPr lang="el-GR" sz="2200" dirty="0"/>
              <a:t>Εφαρμόζοντας την παραπάνω σχέση για                             και αντικαθιστώντας τα αντίστοιχα αποτελέσματα στον τύπο παρεμβολής των διαιρεμένων διαφορών του</a:t>
            </a:r>
            <a:r>
              <a:rPr lang="en-US" sz="2200" dirty="0"/>
              <a:t> Newton</a:t>
            </a:r>
            <a:r>
              <a:rPr lang="el-GR" sz="2200" dirty="0"/>
              <a:t>, τότε ο τύπος αυτός για                      μπορεί να γραφεί ως εξής: </a:t>
            </a:r>
          </a:p>
        </p:txBody>
      </p:sp>
      <p:graphicFrame>
        <p:nvGraphicFramePr>
          <p:cNvPr id="5122" name="Object 2"/>
          <p:cNvGraphicFramePr>
            <a:graphicFrameLocks noChangeAspect="1"/>
          </p:cNvGraphicFramePr>
          <p:nvPr/>
        </p:nvGraphicFramePr>
        <p:xfrm>
          <a:off x="5570045" y="1833717"/>
          <a:ext cx="1670050" cy="457200"/>
        </p:xfrm>
        <a:graphic>
          <a:graphicData uri="http://schemas.openxmlformats.org/presentationml/2006/ole">
            <mc:AlternateContent xmlns:mc="http://schemas.openxmlformats.org/markup-compatibility/2006">
              <mc:Choice xmlns:v="urn:schemas-microsoft-com:vml" Requires="v">
                <p:oleObj name="Equation" r:id="rId2" imgW="927000" imgH="253800" progId="Equation.DSMT4">
                  <p:embed/>
                </p:oleObj>
              </mc:Choice>
              <mc:Fallback>
                <p:oleObj name="Equation" r:id="rId2" imgW="927000" imgH="2538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70045" y="1833717"/>
                        <a:ext cx="16700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23" name="Object 3"/>
          <p:cNvGraphicFramePr>
            <a:graphicFrameLocks noChangeAspect="1"/>
          </p:cNvGraphicFramePr>
          <p:nvPr/>
        </p:nvGraphicFramePr>
        <p:xfrm>
          <a:off x="2066378" y="2867370"/>
          <a:ext cx="1230313" cy="409575"/>
        </p:xfrm>
        <a:graphic>
          <a:graphicData uri="http://schemas.openxmlformats.org/presentationml/2006/ole">
            <mc:AlternateContent xmlns:mc="http://schemas.openxmlformats.org/markup-compatibility/2006">
              <mc:Choice xmlns:v="urn:schemas-microsoft-com:vml" Requires="v">
                <p:oleObj name="Equation" r:id="rId4" imgW="685800" imgH="228600" progId="Equation.DSMT4">
                  <p:embed/>
                </p:oleObj>
              </mc:Choice>
              <mc:Fallback>
                <p:oleObj name="Equation" r:id="rId4" imgW="685800" imgH="2286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66378" y="2867370"/>
                        <a:ext cx="1230313"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25" name="Object 5"/>
          <p:cNvGraphicFramePr>
            <a:graphicFrameLocks noChangeAspect="1"/>
          </p:cNvGraphicFramePr>
          <p:nvPr>
            <p:extLst>
              <p:ext uri="{D42A27DB-BD31-4B8C-83A1-F6EECF244321}">
                <p14:modId xmlns:p14="http://schemas.microsoft.com/office/powerpoint/2010/main" val="1256908626"/>
              </p:ext>
            </p:extLst>
          </p:nvPr>
        </p:nvGraphicFramePr>
        <p:xfrm>
          <a:off x="962025" y="3600450"/>
          <a:ext cx="7221538" cy="1690688"/>
        </p:xfrm>
        <a:graphic>
          <a:graphicData uri="http://schemas.openxmlformats.org/presentationml/2006/ole">
            <mc:AlternateContent xmlns:mc="http://schemas.openxmlformats.org/markup-compatibility/2006">
              <mc:Choice xmlns:v="urn:schemas-microsoft-com:vml" Requires="v">
                <p:oleObj name="Equation" r:id="rId6" imgW="4012920" imgH="939600" progId="Equation.DSMT4">
                  <p:embed/>
                </p:oleObj>
              </mc:Choice>
              <mc:Fallback>
                <p:oleObj name="Equation" r:id="rId6" imgW="4012920" imgH="939600" progId="Equation.DSMT4">
                  <p:embed/>
                  <p:pic>
                    <p:nvPicPr>
                      <p:cNvPr id="0" name="Picture 4"/>
                      <p:cNvPicPr>
                        <a:picLocks noChangeAspect="1" noChangeArrowheads="1"/>
                      </p:cNvPicPr>
                      <p:nvPr/>
                    </p:nvPicPr>
                    <p:blipFill>
                      <a:blip r:embed="rId7"/>
                      <a:srcRect/>
                      <a:stretch>
                        <a:fillRect/>
                      </a:stretch>
                    </p:blipFill>
                    <p:spPr bwMode="auto">
                      <a:xfrm>
                        <a:off x="962025" y="3600450"/>
                        <a:ext cx="7221538" cy="169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Παρεμβολή για </a:t>
            </a:r>
            <a:r>
              <a:rPr lang="el-GR" dirty="0" err="1"/>
              <a:t>ισαπέχοντα</a:t>
            </a:r>
            <a:r>
              <a:rPr lang="el-GR" dirty="0"/>
              <a:t> σημεία</a:t>
            </a:r>
          </a:p>
        </p:txBody>
      </p:sp>
      <p:sp>
        <p:nvSpPr>
          <p:cNvPr id="3" name="2 - Θέση περιεχομένου"/>
          <p:cNvSpPr>
            <a:spLocks noGrp="1"/>
          </p:cNvSpPr>
          <p:nvPr>
            <p:ph idx="1"/>
          </p:nvPr>
        </p:nvSpPr>
        <p:spPr>
          <a:xfrm>
            <a:off x="457200" y="1420784"/>
            <a:ext cx="8229600" cy="4748400"/>
          </a:xfrm>
        </p:spPr>
        <p:txBody>
          <a:bodyPr>
            <a:normAutofit/>
          </a:bodyPr>
          <a:lstStyle/>
          <a:p>
            <a:pPr>
              <a:buNone/>
            </a:pPr>
            <a:r>
              <a:rPr lang="el-GR" sz="2200" b="1" dirty="0"/>
              <a:t>Παρεμβολή των προς τα εμπρός διαφορών του </a:t>
            </a:r>
            <a:r>
              <a:rPr lang="en-US" sz="2200" b="1" dirty="0"/>
              <a:t>Newton</a:t>
            </a:r>
            <a:endParaRPr lang="el-GR" sz="2200" b="1" dirty="0"/>
          </a:p>
          <a:p>
            <a:r>
              <a:rPr lang="el-GR" sz="2200" dirty="0"/>
              <a:t>Για τα </a:t>
            </a:r>
            <a:r>
              <a:rPr lang="el-GR" sz="2200" dirty="0" err="1"/>
              <a:t>ισαπέχοντα</a:t>
            </a:r>
            <a:r>
              <a:rPr lang="el-GR" sz="2200" dirty="0"/>
              <a:t> σημεία                                        που απέχουν μεταξύ τους κατά      ισχύει η παρακάτω σχέση μεταξύ των διαιρεμένων διαφορών και των προς τα εμπρός διαφορών για          </a:t>
            </a:r>
            <a:r>
              <a:rPr lang="el-GR" sz="2200" dirty="0">
                <a:solidFill>
                  <a:schemeClr val="bg1"/>
                </a:solidFill>
              </a:rPr>
              <a:t>.</a:t>
            </a:r>
          </a:p>
          <a:p>
            <a:endParaRPr lang="el-GR" sz="2200" dirty="0"/>
          </a:p>
          <a:p>
            <a:pPr>
              <a:buNone/>
            </a:pPr>
            <a:endParaRPr lang="el-GR" sz="2200" dirty="0"/>
          </a:p>
          <a:p>
            <a:r>
              <a:rPr lang="el-GR" sz="2200" dirty="0"/>
              <a:t>Αν τη Σχέση (3) την εφαρμόσουμε για             και για                   , τότε ο τύπος παρεμβολής των διαιρεμένων διαφορών του </a:t>
            </a:r>
            <a:r>
              <a:rPr lang="en-US" sz="2200" dirty="0"/>
              <a:t>Newton </a:t>
            </a:r>
            <a:r>
              <a:rPr lang="el-GR" sz="2200" dirty="0"/>
              <a:t>για                      μπορεί να γραφεί ως εξής:</a:t>
            </a:r>
          </a:p>
        </p:txBody>
      </p:sp>
      <p:graphicFrame>
        <p:nvGraphicFramePr>
          <p:cNvPr id="6146" name="Object 2"/>
          <p:cNvGraphicFramePr>
            <a:graphicFrameLocks noChangeAspect="1"/>
          </p:cNvGraphicFramePr>
          <p:nvPr/>
        </p:nvGraphicFramePr>
        <p:xfrm>
          <a:off x="3899100" y="1831071"/>
          <a:ext cx="2400300" cy="457200"/>
        </p:xfrm>
        <a:graphic>
          <a:graphicData uri="http://schemas.openxmlformats.org/presentationml/2006/ole">
            <mc:AlternateContent xmlns:mc="http://schemas.openxmlformats.org/markup-compatibility/2006">
              <mc:Choice xmlns:v="urn:schemas-microsoft-com:vml" Requires="v">
                <p:oleObj name="Equation" r:id="rId2" imgW="1333440" imgH="253800" progId="Equation.DSMT4">
                  <p:embed/>
                </p:oleObj>
              </mc:Choice>
              <mc:Fallback>
                <p:oleObj name="Equation" r:id="rId2" imgW="1333440" imgH="2538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99100" y="1831071"/>
                        <a:ext cx="24003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47" name="Object 3"/>
          <p:cNvGraphicFramePr>
            <a:graphicFrameLocks noChangeAspect="1"/>
          </p:cNvGraphicFramePr>
          <p:nvPr/>
        </p:nvGraphicFramePr>
        <p:xfrm>
          <a:off x="2943030" y="2212799"/>
          <a:ext cx="230187" cy="322262"/>
        </p:xfrm>
        <a:graphic>
          <a:graphicData uri="http://schemas.openxmlformats.org/presentationml/2006/ole">
            <mc:AlternateContent xmlns:mc="http://schemas.openxmlformats.org/markup-compatibility/2006">
              <mc:Choice xmlns:v="urn:schemas-microsoft-com:vml" Requires="v">
                <p:oleObj name="Equation" r:id="rId4" imgW="126720" imgH="177480" progId="Equation.DSMT4">
                  <p:embed/>
                </p:oleObj>
              </mc:Choice>
              <mc:Fallback>
                <p:oleObj name="Equation" r:id="rId4" imgW="126720" imgH="17748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43030" y="2212799"/>
                        <a:ext cx="230187" cy="322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48" name="Object 4"/>
          <p:cNvGraphicFramePr>
            <a:graphicFrameLocks noChangeAspect="1"/>
          </p:cNvGraphicFramePr>
          <p:nvPr/>
        </p:nvGraphicFramePr>
        <p:xfrm>
          <a:off x="875544" y="2917818"/>
          <a:ext cx="1579563" cy="320675"/>
        </p:xfrm>
        <a:graphic>
          <a:graphicData uri="http://schemas.openxmlformats.org/presentationml/2006/ole">
            <mc:AlternateContent xmlns:mc="http://schemas.openxmlformats.org/markup-compatibility/2006">
              <mc:Choice xmlns:v="urn:schemas-microsoft-com:vml" Requires="v">
                <p:oleObj name="Equation" r:id="rId6" imgW="876240" imgH="177480" progId="Equation.DSMT4">
                  <p:embed/>
                </p:oleObj>
              </mc:Choice>
              <mc:Fallback>
                <p:oleObj name="Equation" r:id="rId6" imgW="876240" imgH="17748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75544" y="2917818"/>
                        <a:ext cx="1579563"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49" name="Object 5"/>
          <p:cNvGraphicFramePr>
            <a:graphicFrameLocks noChangeAspect="1"/>
          </p:cNvGraphicFramePr>
          <p:nvPr>
            <p:extLst>
              <p:ext uri="{D42A27DB-BD31-4B8C-83A1-F6EECF244321}">
                <p14:modId xmlns:p14="http://schemas.microsoft.com/office/powerpoint/2010/main" val="2847897470"/>
              </p:ext>
            </p:extLst>
          </p:nvPr>
        </p:nvGraphicFramePr>
        <p:xfrm>
          <a:off x="2727325" y="3209925"/>
          <a:ext cx="3687763" cy="755650"/>
        </p:xfrm>
        <a:graphic>
          <a:graphicData uri="http://schemas.openxmlformats.org/presentationml/2006/ole">
            <mc:AlternateContent xmlns:mc="http://schemas.openxmlformats.org/markup-compatibility/2006">
              <mc:Choice xmlns:v="urn:schemas-microsoft-com:vml" Requires="v">
                <p:oleObj name="Equation" r:id="rId8" imgW="2044440" imgH="419040" progId="Equation.DSMT4">
                  <p:embed/>
                </p:oleObj>
              </mc:Choice>
              <mc:Fallback>
                <p:oleObj name="Equation" r:id="rId8" imgW="2044440" imgH="419040" progId="Equation.DSMT4">
                  <p:embed/>
                  <p:pic>
                    <p:nvPicPr>
                      <p:cNvPr id="0" name="Picture 5"/>
                      <p:cNvPicPr>
                        <a:picLocks noChangeAspect="1" noChangeArrowheads="1"/>
                      </p:cNvPicPr>
                      <p:nvPr/>
                    </p:nvPicPr>
                    <p:blipFill>
                      <a:blip r:embed="rId9"/>
                      <a:srcRect/>
                      <a:stretch>
                        <a:fillRect/>
                      </a:stretch>
                    </p:blipFill>
                    <p:spPr bwMode="auto">
                      <a:xfrm>
                        <a:off x="2727325" y="3209925"/>
                        <a:ext cx="3687763" cy="75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50" name="Object 6"/>
          <p:cNvGraphicFramePr>
            <a:graphicFrameLocks noChangeAspect="1"/>
          </p:cNvGraphicFramePr>
          <p:nvPr/>
        </p:nvGraphicFramePr>
        <p:xfrm>
          <a:off x="5238239" y="4083588"/>
          <a:ext cx="687388" cy="320675"/>
        </p:xfrm>
        <a:graphic>
          <a:graphicData uri="http://schemas.openxmlformats.org/presentationml/2006/ole">
            <mc:AlternateContent xmlns:mc="http://schemas.openxmlformats.org/markup-compatibility/2006">
              <mc:Choice xmlns:v="urn:schemas-microsoft-com:vml" Requires="v">
                <p:oleObj name="Equation" r:id="rId10" imgW="380880" imgH="177480" progId="Equation.DSMT4">
                  <p:embed/>
                </p:oleObj>
              </mc:Choice>
              <mc:Fallback>
                <p:oleObj name="Equation" r:id="rId10" imgW="380880" imgH="177480" progId="Equation.DSMT4">
                  <p:embed/>
                  <p:pic>
                    <p:nvPicPr>
                      <p:cNvPr id="0"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238239" y="4083588"/>
                        <a:ext cx="687388"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51" name="Object 7"/>
          <p:cNvGraphicFramePr>
            <a:graphicFrameLocks noChangeAspect="1"/>
          </p:cNvGraphicFramePr>
          <p:nvPr/>
        </p:nvGraphicFramePr>
        <p:xfrm>
          <a:off x="6859634" y="4035786"/>
          <a:ext cx="1144588" cy="457200"/>
        </p:xfrm>
        <a:graphic>
          <a:graphicData uri="http://schemas.openxmlformats.org/presentationml/2006/ole">
            <mc:AlternateContent xmlns:mc="http://schemas.openxmlformats.org/markup-compatibility/2006">
              <mc:Choice xmlns:v="urn:schemas-microsoft-com:vml" Requires="v">
                <p:oleObj name="Equation" r:id="rId12" imgW="634680" imgH="253800" progId="Equation.DSMT4">
                  <p:embed/>
                </p:oleObj>
              </mc:Choice>
              <mc:Fallback>
                <p:oleObj name="Equation" r:id="rId12" imgW="634680" imgH="253800" progId="Equation.DSMT4">
                  <p:embed/>
                  <p:pic>
                    <p:nvPicPr>
                      <p:cNvPr id="0" name="Picture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859634" y="4035786"/>
                        <a:ext cx="11445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52" name="Object 8"/>
          <p:cNvGraphicFramePr>
            <a:graphicFrameLocks noChangeAspect="1"/>
          </p:cNvGraphicFramePr>
          <p:nvPr/>
        </p:nvGraphicFramePr>
        <p:xfrm>
          <a:off x="1336118" y="4740822"/>
          <a:ext cx="1230313" cy="409575"/>
        </p:xfrm>
        <a:graphic>
          <a:graphicData uri="http://schemas.openxmlformats.org/presentationml/2006/ole">
            <mc:AlternateContent xmlns:mc="http://schemas.openxmlformats.org/markup-compatibility/2006">
              <mc:Choice xmlns:v="urn:schemas-microsoft-com:vml" Requires="v">
                <p:oleObj name="Equation" r:id="rId14" imgW="685800" imgH="228600" progId="Equation.DSMT4">
                  <p:embed/>
                </p:oleObj>
              </mc:Choice>
              <mc:Fallback>
                <p:oleObj name="Equation" r:id="rId14" imgW="685800" imgH="228600" progId="Equation.DSMT4">
                  <p:embed/>
                  <p:pic>
                    <p:nvPicPr>
                      <p:cNvPr id="0" name="Picture 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336118" y="4740822"/>
                        <a:ext cx="1230313"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53" name="Object 9"/>
          <p:cNvGraphicFramePr>
            <a:graphicFrameLocks noChangeAspect="1"/>
          </p:cNvGraphicFramePr>
          <p:nvPr/>
        </p:nvGraphicFramePr>
        <p:xfrm>
          <a:off x="941388" y="5254625"/>
          <a:ext cx="7261225" cy="866775"/>
        </p:xfrm>
        <a:graphic>
          <a:graphicData uri="http://schemas.openxmlformats.org/presentationml/2006/ole">
            <mc:AlternateContent xmlns:mc="http://schemas.openxmlformats.org/markup-compatibility/2006">
              <mc:Choice xmlns:v="urn:schemas-microsoft-com:vml" Requires="v">
                <p:oleObj name="Equation" r:id="rId16" imgW="4038480" imgH="482400" progId="Equation.DSMT4">
                  <p:embed/>
                </p:oleObj>
              </mc:Choice>
              <mc:Fallback>
                <p:oleObj name="Equation" r:id="rId16" imgW="4038480" imgH="482400" progId="Equation.DSMT4">
                  <p:embed/>
                  <p:pic>
                    <p:nvPicPr>
                      <p:cNvPr id="0" name="Picture 9"/>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941388" y="5254625"/>
                        <a:ext cx="7261225" cy="86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14128</TotalTime>
  <Words>7975</Words>
  <Application>Microsoft Office PowerPoint</Application>
  <PresentationFormat>On-screen Show (4:3)</PresentationFormat>
  <Paragraphs>964</Paragraphs>
  <Slides>155</Slides>
  <Notes>3</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2</vt:i4>
      </vt:variant>
      <vt:variant>
        <vt:lpstr>Slide Titles</vt:lpstr>
      </vt:variant>
      <vt:variant>
        <vt:i4>155</vt:i4>
      </vt:variant>
    </vt:vector>
  </HeadingPairs>
  <TitlesOfParts>
    <vt:vector size="160" baseType="lpstr">
      <vt:lpstr>Arial</vt:lpstr>
      <vt:lpstr>Calibri</vt:lpstr>
      <vt:lpstr>Θέμα του Office</vt:lpstr>
      <vt:lpstr>Bitmap Image</vt:lpstr>
      <vt:lpstr>Equation</vt:lpstr>
      <vt:lpstr>Αριθμητική Ανάλυση και Εφαρμογές</vt:lpstr>
      <vt:lpstr>Παρεμβολή και Παρεκβολή</vt:lpstr>
      <vt:lpstr>Εισαγωγή</vt:lpstr>
      <vt:lpstr>Εισαγωγή</vt:lpstr>
      <vt:lpstr>Παρεμβολή και πολυωνυμική παρεμβολή</vt:lpstr>
      <vt:lpstr>Παρεμβολή και πολυωνυμική παρεμβολή</vt:lpstr>
      <vt:lpstr>Παρεμβολή και πολυωνυμική παρεμβολή</vt:lpstr>
      <vt:lpstr>Παρεμβολή και πολυωνυμική παρεμβολή</vt:lpstr>
      <vt:lpstr>Παρεμβολή και πολυωνυμική παρεμβολή</vt:lpstr>
      <vt:lpstr>Παρεμβολή και παρεκβολή</vt:lpstr>
      <vt:lpstr>Παρεμβολή και πολυωνυμική παρεμβολή</vt:lpstr>
      <vt:lpstr>Παρεμβολή και πολυωνυμική παρεμβολή</vt:lpstr>
      <vt:lpstr>Παρεμβολή και πολυωνυμική παρεμβολή</vt:lpstr>
      <vt:lpstr>Παρεμβολή και παρεκβολή</vt:lpstr>
      <vt:lpstr>Παρεμβολή και πολυωνυμική παρεμβολή</vt:lpstr>
      <vt:lpstr>Παρεμβολή και πολυωνυμική παρεμβολή</vt:lpstr>
      <vt:lpstr>Παρεμβολή και πολυωνυμική παρεμβολή</vt:lpstr>
      <vt:lpstr>Παρεμβολή του Lagrange</vt:lpstr>
      <vt:lpstr>Παρεμβολή του Lagrange</vt:lpstr>
      <vt:lpstr>Παρεμβολή του Lagrange</vt:lpstr>
      <vt:lpstr>Παρεμβολή του Lagrange</vt:lpstr>
      <vt:lpstr>Παρεμβολή του Lagrange</vt:lpstr>
      <vt:lpstr>Παρεμβολή του Lagrange</vt:lpstr>
      <vt:lpstr>Παρεμβολή του Lagrange</vt:lpstr>
      <vt:lpstr>Παρεμβολή του Lagrange</vt:lpstr>
      <vt:lpstr>Παρεμβολή του Lagrange</vt:lpstr>
      <vt:lpstr>Παρεμβολή του Lagrange</vt:lpstr>
      <vt:lpstr>Παρεμβολή του Lagrange</vt:lpstr>
      <vt:lpstr>Παρεμβολή του Lagrange</vt:lpstr>
      <vt:lpstr>Παρεμβολή του Lagrange</vt:lpstr>
      <vt:lpstr>Παρεμβολή του Lagrange</vt:lpstr>
      <vt:lpstr>Παρεμβολή του Lagrange</vt:lpstr>
      <vt:lpstr>Παρεμβολή του Lagrange</vt:lpstr>
      <vt:lpstr>Παρεμβολή του Lagrange</vt:lpstr>
      <vt:lpstr>Παρεμβολή του Lagrange</vt:lpstr>
      <vt:lpstr>Παρεμβολή του Lagrange</vt:lpstr>
      <vt:lpstr>Παρεμβολή του Lagrange</vt:lpstr>
      <vt:lpstr>Παρεμβολή του Lagrange</vt:lpstr>
      <vt:lpstr>Εκτίμηση σφάλματος της πολυωνυμικής παρεμβολής</vt:lpstr>
      <vt:lpstr>Εκτίμηση σφάλματος της πολυωνυμικής παρεμβολής</vt:lpstr>
      <vt:lpstr>Εκτίμηση σφάλματος της πολυωνυμικής παρεμβολής</vt:lpstr>
      <vt:lpstr>Εκτίμηση σφάλματος της πολυωνυμικής παρεμβολής</vt:lpstr>
      <vt:lpstr>Εκτίμηση σφάλματος της πολυωνυμικής παρεμβολής</vt:lpstr>
      <vt:lpstr>Εκτίμηση σφάλματος της πολυωνυμικής παρεμβολής</vt:lpstr>
      <vt:lpstr>Εκτίμηση σφάλματος της πολυωνυμικής παρεμβολής</vt:lpstr>
      <vt:lpstr>Εκτίμηση σφάλματος της πολυωνυμικής παρεμβολής</vt:lpstr>
      <vt:lpstr>Εκτίμηση σφάλματος της πολυωνυμικής παρεμβολής</vt:lpstr>
      <vt:lpstr>Εκτίμηση σφάλματος της πολυωνυμικής παρεμβολής</vt:lpstr>
      <vt:lpstr>Εκτίμηση σφάλματος της πολυωνυμικής παρεμβολής</vt:lpstr>
      <vt:lpstr>Εκτίμηση σφάλματος της πολυωνυμικής παρεμβολής</vt:lpstr>
      <vt:lpstr>Παρεμβολή και πολυωνυμική παρεμβολή</vt:lpstr>
      <vt:lpstr>Παρεμβολή του Hermite</vt:lpstr>
      <vt:lpstr>Παρεμβολή του Hermite</vt:lpstr>
      <vt:lpstr>Παρεμβολή του Hermite</vt:lpstr>
      <vt:lpstr>Παρεμβολή των Aitken και Neville</vt:lpstr>
      <vt:lpstr>Παρεμβολή των Aitken και Neville</vt:lpstr>
      <vt:lpstr>Παρεμβολή των Aitken και Neville</vt:lpstr>
      <vt:lpstr>Παρεμβολή των Aitken και Neville</vt:lpstr>
      <vt:lpstr>Παρεμβολή των Aitken και Neville</vt:lpstr>
      <vt:lpstr>Παρεμβολή των Aitken και Neville</vt:lpstr>
      <vt:lpstr>Παρεμβολή των Aitken και Neville</vt:lpstr>
      <vt:lpstr>Παρεμβολή των Aitken και Neville</vt:lpstr>
      <vt:lpstr>Παρεμβολή των Aitken και Neville</vt:lpstr>
      <vt:lpstr>Παρεμβολή των Aitken και Neville</vt:lpstr>
      <vt:lpstr>Παρεμβολή των Aitken και Neville</vt:lpstr>
      <vt:lpstr>Παρεμβολή των Aitken και Neville</vt:lpstr>
      <vt:lpstr>Παρεμβολή των Aitken και Neville</vt:lpstr>
      <vt:lpstr>Παρεμβολή των Aitken και Neville</vt:lpstr>
      <vt:lpstr>Παρεμβολή των Aitken και Neville</vt:lpstr>
      <vt:lpstr>Παρεμβολή των Aitken και Neville</vt:lpstr>
      <vt:lpstr>Παρεμβολή των Aitken και Neville</vt:lpstr>
      <vt:lpstr>Παρεμβολή των Aitken και Neville</vt:lpstr>
      <vt:lpstr>Παρεμβολή των Aitken και Neville</vt:lpstr>
      <vt:lpstr>Αντίστροφη παρεμβολή</vt:lpstr>
      <vt:lpstr>Αντίστροφη παρεμβολή</vt:lpstr>
      <vt:lpstr>Αντίστροφη παρεμβολή</vt:lpstr>
      <vt:lpstr>Αντίστροφη παρεμβολή</vt:lpstr>
      <vt:lpstr>Αντίστροφη παρεμβολή</vt:lpstr>
      <vt:lpstr>Αντίστροφη παρεμβολή</vt:lpstr>
      <vt:lpstr>Αντίστροφη παρεμβολή</vt:lpstr>
      <vt:lpstr>Παρεμβολή του Newton</vt:lpstr>
      <vt:lpstr>Παρεμβολή του Newton</vt:lpstr>
      <vt:lpstr>Παρεμβολή του Newton</vt:lpstr>
      <vt:lpstr>Παρεμβολή του Newton</vt:lpstr>
      <vt:lpstr>Παρεμβολή του Newton</vt:lpstr>
      <vt:lpstr>Παρεμβολή του Newton</vt:lpstr>
      <vt:lpstr>Παρεμβολή του Newton</vt:lpstr>
      <vt:lpstr>Παρεμβολή του Newton</vt:lpstr>
      <vt:lpstr>Παρεμβολή του Newton</vt:lpstr>
      <vt:lpstr>Παρεμβολή του Newton</vt:lpstr>
      <vt:lpstr>Παρεμβολή του Newton</vt:lpstr>
      <vt:lpstr>Παρεμβολή του Newton</vt:lpstr>
      <vt:lpstr>Παρεμβολή του Newton</vt:lpstr>
      <vt:lpstr>Παρεμβολή του Newton</vt:lpstr>
      <vt:lpstr>Παρεμβολή για ισαπέχοντα σημεία</vt:lpstr>
      <vt:lpstr>Παρεμβολή για ισαπέχοντα σημεία</vt:lpstr>
      <vt:lpstr>Παρεμβολή για ισαπέχοντα σημεία</vt:lpstr>
      <vt:lpstr>Παρεμβολή για ισαπέχοντα σημεία</vt:lpstr>
      <vt:lpstr>Παρεμβολή για ισαπέχοντα σημεία</vt:lpstr>
      <vt:lpstr>Παρεμβολή για ισαπέχοντα σημεία</vt:lpstr>
      <vt:lpstr>Παρεμβολή για ισαπέχοντα σημεία</vt:lpstr>
      <vt:lpstr>Παρεμβολή για ισαπέχοντα σημεία</vt:lpstr>
      <vt:lpstr>Παρεμβολή για ισαπέχοντα σημεία</vt:lpstr>
      <vt:lpstr>Παρεμβολή για ισαπέχοντα σημεία</vt:lpstr>
      <vt:lpstr>Παρεμβολή για ισαπέχοντα σημεία</vt:lpstr>
      <vt:lpstr>Παρεμβολή για ισαπέχοντα σημεία</vt:lpstr>
      <vt:lpstr>Παρεμβολή για ισαπέχοντα σημεία</vt:lpstr>
      <vt:lpstr>Παρεμβολή για ισαπέχοντα σημεία</vt:lpstr>
      <vt:lpstr>Παρεμβολή για ισαπέχοντα σημεία</vt:lpstr>
      <vt:lpstr>Παρεμβολή για ισαπέχοντα σημεία</vt:lpstr>
      <vt:lpstr>Παρεμβολή για ισαπέχοντα σημεία</vt:lpstr>
      <vt:lpstr>Παρεμβολή για ισαπέχοντα σημεία</vt:lpstr>
      <vt:lpstr>Παρεμβολή για ισαπέχοντα σημεία</vt:lpstr>
      <vt:lpstr>Παρεμβολή για ισαπέχοντα σημεία</vt:lpstr>
      <vt:lpstr>Παρεμβολή για ισαπέχοντα σημεία</vt:lpstr>
      <vt:lpstr>Παρεμβολή για ισαπέχοντα σημεία</vt:lpstr>
      <vt:lpstr>Παρεμβολή για ισαπέχοντα σημεία</vt:lpstr>
      <vt:lpstr>Παρεμβολή για ισαπέχοντα σημεία</vt:lpstr>
      <vt:lpstr>Παρεμβολή για ισαπέχοντα σημεία</vt:lpstr>
      <vt:lpstr>Παρεμβολή για ισαπέχοντα σημεία</vt:lpstr>
      <vt:lpstr>Παρεμβολή για ισαπέχοντα σημεία</vt:lpstr>
      <vt:lpstr>Παρεμβολή για ισαπέχοντα σημεία</vt:lpstr>
      <vt:lpstr>Παρεμβολή για ισαπέχοντα σημεία</vt:lpstr>
      <vt:lpstr>Παρεμβολή για ισαπέχοντα σημεία</vt:lpstr>
      <vt:lpstr>Παρεμβολή για ισαπέχοντα σημεία</vt:lpstr>
      <vt:lpstr>Παρεμβολή για ισαπέχοντα σημεία</vt:lpstr>
      <vt:lpstr>Παρεμβολή για ισαπέχοντα σημεία</vt:lpstr>
      <vt:lpstr>Παρεμβολή για ισαπέχοντα σημεία</vt:lpstr>
      <vt:lpstr>Παρεμβολή για ισαπέχοντα σημεία</vt:lpstr>
      <vt:lpstr>Παρεμβολή για ισαπέχοντα σημεία</vt:lpstr>
      <vt:lpstr>Παρεμβολή για ισαπέχοντα σημεία</vt:lpstr>
      <vt:lpstr>Παρεμβολή για ισαπέχοντα σημεία</vt:lpstr>
      <vt:lpstr>Παρεμβολή για ισαπέχοντα σημεία</vt:lpstr>
      <vt:lpstr>Παρεμβολή για ισαπέχοντα σημεία</vt:lpstr>
      <vt:lpstr>Παρεμβολή για ισαπέχοντα σημεία</vt:lpstr>
      <vt:lpstr>Φαινόμενο του Runge και συναρτήσεις splines</vt:lpstr>
      <vt:lpstr>Φαινόμενο του Runge και συναρτήσεις splines</vt:lpstr>
      <vt:lpstr>Φαινόμενο του Runge και συναρτήσεις splines</vt:lpstr>
      <vt:lpstr>Φαινόμενο του Runge και συναρτήσεις splines</vt:lpstr>
      <vt:lpstr>Φαινόμενο του Runge και συναρτήσεις splines</vt:lpstr>
      <vt:lpstr>Φαινόμενο του Runge και συναρτήσεις splines</vt:lpstr>
      <vt:lpstr>Φαινόμενο του Runge και συναρτήσεις splines</vt:lpstr>
      <vt:lpstr>Φαινόμενο του Runge και συναρτήσεις splines</vt:lpstr>
      <vt:lpstr>Φαινόμενο του Runge και συναρτήσεις splines</vt:lpstr>
      <vt:lpstr>Φαινόμενο του Runge και συναρτήσεις splines</vt:lpstr>
      <vt:lpstr>Φαινόμενο του Runge και συναρτήσεις splines</vt:lpstr>
      <vt:lpstr>Φαινόμενο του Runge και συναρτήσεις splines</vt:lpstr>
      <vt:lpstr>Φαινόμενο του Runge και συναρτήσεις splines</vt:lpstr>
      <vt:lpstr>Φαινόμενο του Runge και συναρτήσεις splines</vt:lpstr>
      <vt:lpstr>Φαινόμενο του Runge και συναρτήσεις splines</vt:lpstr>
      <vt:lpstr>Φαινόμενο του Runge και συναρτήσεις splines</vt:lpstr>
      <vt:lpstr>Φαινόμενο του Runge και συναρτήσεις splines</vt:lpstr>
      <vt:lpstr>Φαινόμενο του Runge και συναρτήσεις splines</vt:lpstr>
      <vt:lpstr>Φαινόμενο του Runge και συναρτήσεις splines</vt:lpstr>
      <vt:lpstr>Φαινόμενο του Runge και συναρτήσεις splines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Αριθμητική Ανάλυση</dc:title>
  <dc:creator>User</dc:creator>
  <cp:lastModifiedBy>Konstantina-Helen Tsarapatsani</cp:lastModifiedBy>
  <cp:revision>1555</cp:revision>
  <dcterms:created xsi:type="dcterms:W3CDTF">2009-10-03T09:52:05Z</dcterms:created>
  <dcterms:modified xsi:type="dcterms:W3CDTF">2023-09-27T22:29:53Z</dcterms:modified>
</cp:coreProperties>
</file>